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47"/>
  </p:notesMasterIdLst>
  <p:sldIdLst>
    <p:sldId id="272" r:id="rId2"/>
    <p:sldId id="273" r:id="rId3"/>
    <p:sldId id="283" r:id="rId4"/>
    <p:sldId id="299" r:id="rId5"/>
    <p:sldId id="298" r:id="rId6"/>
    <p:sldId id="301" r:id="rId7"/>
    <p:sldId id="302" r:id="rId8"/>
    <p:sldId id="300" r:id="rId9"/>
    <p:sldId id="303" r:id="rId10"/>
    <p:sldId id="304" r:id="rId11"/>
    <p:sldId id="286" r:id="rId12"/>
    <p:sldId id="305" r:id="rId13"/>
    <p:sldId id="289" r:id="rId14"/>
    <p:sldId id="306" r:id="rId15"/>
    <p:sldId id="275" r:id="rId16"/>
    <p:sldId id="276" r:id="rId17"/>
    <p:sldId id="277" r:id="rId18"/>
    <p:sldId id="278" r:id="rId19"/>
    <p:sldId id="279" r:id="rId20"/>
    <p:sldId id="307" r:id="rId21"/>
    <p:sldId id="281" r:id="rId22"/>
    <p:sldId id="309" r:id="rId23"/>
    <p:sldId id="297" r:id="rId24"/>
    <p:sldId id="266" r:id="rId25"/>
    <p:sldId id="262" r:id="rId26"/>
    <p:sldId id="260" r:id="rId27"/>
    <p:sldId id="263" r:id="rId28"/>
    <p:sldId id="264" r:id="rId29"/>
    <p:sldId id="285" r:id="rId30"/>
    <p:sldId id="291" r:id="rId31"/>
    <p:sldId id="287" r:id="rId32"/>
    <p:sldId id="267" r:id="rId33"/>
    <p:sldId id="284" r:id="rId34"/>
    <p:sldId id="290" r:id="rId35"/>
    <p:sldId id="271" r:id="rId36"/>
    <p:sldId id="270" r:id="rId37"/>
    <p:sldId id="269" r:id="rId38"/>
    <p:sldId id="265" r:id="rId39"/>
    <p:sldId id="288" r:id="rId40"/>
    <p:sldId id="310" r:id="rId41"/>
    <p:sldId id="312" r:id="rId42"/>
    <p:sldId id="295" r:id="rId43"/>
    <p:sldId id="311" r:id="rId44"/>
    <p:sldId id="294" r:id="rId45"/>
    <p:sldId id="292" r:id="rId4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F95137-FFF0-A303-37E4-DBDABF2EB612}" name="Kirch, Jonas" initials="KJ" userId="S::jonas.kirch@isst.fraunhofer.de::36ee5d09-8ad1-4609-9e8d-94812c4102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656"/>
    <a:srgbClr val="84B819"/>
    <a:srgbClr val="FFFFFF"/>
    <a:srgbClr val="FBB600"/>
    <a:srgbClr val="84B818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D78744-0F94-4743-9E15-AF26C435DE8A}" v="702" dt="2024-05-21T10:17:21.286"/>
    <p1510:client id="{659CF148-C8FA-4FC2-8871-2CD106DD9F20}" v="200" dt="2024-05-21T10:17:51.064"/>
    <p1510:client id="{8B65F9DE-4ADC-45F8-8F76-D61DEE3F31F8}" v="54" dt="2024-05-21T09:52:51.424"/>
    <p1510:client id="{FCF3046B-FE9D-46B7-8351-8348228FF276}" v="81" dt="2024-05-21T07:24:02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ias Attary" userId="0d8db5f159ed667b" providerId="Windows Live" clId="Web-{C01AE403-6DC9-4504-B346-60BD8368CFEE}"/>
    <pc:docChg chg="modSld">
      <pc:chgData name="Ilias Attary" userId="0d8db5f159ed667b" providerId="Windows Live" clId="Web-{C01AE403-6DC9-4504-B346-60BD8368CFEE}" dt="2024-05-17T14:35:25.280" v="22" actId="20577"/>
      <pc:docMkLst>
        <pc:docMk/>
      </pc:docMkLst>
      <pc:sldChg chg="modSp">
        <pc:chgData name="Ilias Attary" userId="0d8db5f159ed667b" providerId="Windows Live" clId="Web-{C01AE403-6DC9-4504-B346-60BD8368CFEE}" dt="2024-05-17T14:35:25.280" v="22" actId="20577"/>
        <pc:sldMkLst>
          <pc:docMk/>
          <pc:sldMk cId="2510168322" sldId="297"/>
        </pc:sldMkLst>
        <pc:spChg chg="mod">
          <ac:chgData name="Ilias Attary" userId="0d8db5f159ed667b" providerId="Windows Live" clId="Web-{C01AE403-6DC9-4504-B346-60BD8368CFEE}" dt="2024-05-17T14:34:44.498" v="16" actId="1076"/>
          <ac:spMkLst>
            <pc:docMk/>
            <pc:sldMk cId="2510168322" sldId="297"/>
            <ac:spMk id="5" creationId="{8253870B-919F-F24F-8DB7-D4B6E31795B3}"/>
          </ac:spMkLst>
        </pc:spChg>
        <pc:spChg chg="mod">
          <ac:chgData name="Ilias Attary" userId="0d8db5f159ed667b" providerId="Windows Live" clId="Web-{C01AE403-6DC9-4504-B346-60BD8368CFEE}" dt="2024-05-17T14:35:25.280" v="22" actId="20577"/>
          <ac:spMkLst>
            <pc:docMk/>
            <pc:sldMk cId="2510168322" sldId="297"/>
            <ac:spMk id="6" creationId="{0D44A9D9-F6E2-9903-B4BE-44FF068DD7E6}"/>
          </ac:spMkLst>
        </pc:spChg>
      </pc:sldChg>
    </pc:docChg>
  </pc:docChgLst>
  <pc:docChgLst>
    <pc:chgData name="Gastbenutzer" providerId="Windows Live" clId="Web-{4F2601A5-F91F-4755-9088-F7C7FA228719}"/>
    <pc:docChg chg="modSld">
      <pc:chgData name="Gastbenutzer" userId="" providerId="Windows Live" clId="Web-{4F2601A5-F91F-4755-9088-F7C7FA228719}" dt="2024-05-15T11:29:58.529" v="0"/>
      <pc:docMkLst>
        <pc:docMk/>
      </pc:docMkLst>
      <pc:sldChg chg="addSp delSp modSp">
        <pc:chgData name="Gastbenutzer" userId="" providerId="Windows Live" clId="Web-{4F2601A5-F91F-4755-9088-F7C7FA228719}" dt="2024-05-15T11:29:58.529" v="0"/>
        <pc:sldMkLst>
          <pc:docMk/>
          <pc:sldMk cId="432906032" sldId="281"/>
        </pc:sldMkLst>
        <pc:spChg chg="del">
          <ac:chgData name="Gastbenutzer" userId="" providerId="Windows Live" clId="Web-{4F2601A5-F91F-4755-9088-F7C7FA228719}" dt="2024-05-15T11:29:58.529" v="0"/>
          <ac:spMkLst>
            <pc:docMk/>
            <pc:sldMk cId="432906032" sldId="281"/>
            <ac:spMk id="7" creationId="{8D5AEA90-3105-D2F5-05E0-238659DA58EE}"/>
          </ac:spMkLst>
        </pc:spChg>
        <pc:graphicFrameChg chg="add mod ord modGraphic">
          <ac:chgData name="Gastbenutzer" userId="" providerId="Windows Live" clId="Web-{4F2601A5-F91F-4755-9088-F7C7FA228719}" dt="2024-05-15T11:29:58.529" v="0"/>
          <ac:graphicFrameMkLst>
            <pc:docMk/>
            <pc:sldMk cId="432906032" sldId="281"/>
            <ac:graphicFrameMk id="9" creationId="{79131D3B-78AF-5DDC-5430-D7AFA42F61D7}"/>
          </ac:graphicFrameMkLst>
        </pc:graphicFrameChg>
      </pc:sldChg>
    </pc:docChg>
  </pc:docChgLst>
  <pc:docChgLst>
    <pc:chgData name="Niclas Gritzan" userId="20dae132678c37a5" providerId="Windows Live" clId="Web-{FCF3046B-FE9D-46B7-8351-8348228FF276}"/>
    <pc:docChg chg="modSld">
      <pc:chgData name="Niclas Gritzan" userId="20dae132678c37a5" providerId="Windows Live" clId="Web-{FCF3046B-FE9D-46B7-8351-8348228FF276}" dt="2024-05-21T07:24:02.871" v="62" actId="1076"/>
      <pc:docMkLst>
        <pc:docMk/>
      </pc:docMkLst>
      <pc:sldChg chg="addSp modSp">
        <pc:chgData name="Niclas Gritzan" userId="20dae132678c37a5" providerId="Windows Live" clId="Web-{FCF3046B-FE9D-46B7-8351-8348228FF276}" dt="2024-05-21T07:21:50.996" v="18" actId="20577"/>
        <pc:sldMkLst>
          <pc:docMk/>
          <pc:sldMk cId="3067360575" sldId="305"/>
        </pc:sldMkLst>
        <pc:spChg chg="add mod">
          <ac:chgData name="Niclas Gritzan" userId="20dae132678c37a5" providerId="Windows Live" clId="Web-{FCF3046B-FE9D-46B7-8351-8348228FF276}" dt="2024-05-21T07:21:50.996" v="18" actId="20577"/>
          <ac:spMkLst>
            <pc:docMk/>
            <pc:sldMk cId="3067360575" sldId="305"/>
            <ac:spMk id="7" creationId="{075E5F70-8B0D-4DD7-28A1-E99C9B443238}"/>
          </ac:spMkLst>
        </pc:spChg>
      </pc:sldChg>
      <pc:sldChg chg="addSp modSp">
        <pc:chgData name="Niclas Gritzan" userId="20dae132678c37a5" providerId="Windows Live" clId="Web-{FCF3046B-FE9D-46B7-8351-8348228FF276}" dt="2024-05-21T07:22:30.887" v="37" actId="20577"/>
        <pc:sldMkLst>
          <pc:docMk/>
          <pc:sldMk cId="3240617939" sldId="306"/>
        </pc:sldMkLst>
        <pc:spChg chg="add mod">
          <ac:chgData name="Niclas Gritzan" userId="20dae132678c37a5" providerId="Windows Live" clId="Web-{FCF3046B-FE9D-46B7-8351-8348228FF276}" dt="2024-05-21T07:22:30.887" v="37" actId="20577"/>
          <ac:spMkLst>
            <pc:docMk/>
            <pc:sldMk cId="3240617939" sldId="306"/>
            <ac:spMk id="6" creationId="{2ADC4B08-E5A1-27CF-8F99-FA9A59041AC6}"/>
          </ac:spMkLst>
        </pc:spChg>
      </pc:sldChg>
      <pc:sldChg chg="addSp modSp">
        <pc:chgData name="Niclas Gritzan" userId="20dae132678c37a5" providerId="Windows Live" clId="Web-{FCF3046B-FE9D-46B7-8351-8348228FF276}" dt="2024-05-21T07:24:02.871" v="62" actId="1076"/>
        <pc:sldMkLst>
          <pc:docMk/>
          <pc:sldMk cId="2712984268" sldId="309"/>
        </pc:sldMkLst>
        <pc:spChg chg="add mod">
          <ac:chgData name="Niclas Gritzan" userId="20dae132678c37a5" providerId="Windows Live" clId="Web-{FCF3046B-FE9D-46B7-8351-8348228FF276}" dt="2024-05-21T07:24:02.871" v="62" actId="1076"/>
          <ac:spMkLst>
            <pc:docMk/>
            <pc:sldMk cId="2712984268" sldId="309"/>
            <ac:spMk id="2" creationId="{34477B55-E079-6291-6E3E-FA9103301022}"/>
          </ac:spMkLst>
        </pc:spChg>
      </pc:sldChg>
    </pc:docChg>
  </pc:docChgLst>
  <pc:docChgLst>
    <pc:chgData name="Jonas Sternemann" userId="9a6f1afb734a7d8c" providerId="LiveId" clId="{659CF148-C8FA-4FC2-8871-2CD106DD9F20}"/>
    <pc:docChg chg="undo custSel addSld delSld modSld sldOrd">
      <pc:chgData name="Jonas Sternemann" userId="9a6f1afb734a7d8c" providerId="LiveId" clId="{659CF148-C8FA-4FC2-8871-2CD106DD9F20}" dt="2024-05-21T10:17:51.064" v="3097" actId="120"/>
      <pc:docMkLst>
        <pc:docMk/>
      </pc:docMkLst>
      <pc:sldChg chg="del">
        <pc:chgData name="Jonas Sternemann" userId="9a6f1afb734a7d8c" providerId="LiveId" clId="{659CF148-C8FA-4FC2-8871-2CD106DD9F20}" dt="2024-05-15T15:52:44.770" v="401" actId="2696"/>
        <pc:sldMkLst>
          <pc:docMk/>
          <pc:sldMk cId="2136432144" sldId="258"/>
        </pc:sldMkLst>
      </pc:sldChg>
      <pc:sldChg chg="modSp mod">
        <pc:chgData name="Jonas Sternemann" userId="9a6f1afb734a7d8c" providerId="LiveId" clId="{659CF148-C8FA-4FC2-8871-2CD106DD9F20}" dt="2024-05-19T17:39:15.970" v="2897" actId="20577"/>
        <pc:sldMkLst>
          <pc:docMk/>
          <pc:sldMk cId="443213132" sldId="260"/>
        </pc:sldMkLst>
        <pc:spChg chg="mod">
          <ac:chgData name="Jonas Sternemann" userId="9a6f1afb734a7d8c" providerId="LiveId" clId="{659CF148-C8FA-4FC2-8871-2CD106DD9F20}" dt="2024-05-19T17:39:15.970" v="2897" actId="20577"/>
          <ac:spMkLst>
            <pc:docMk/>
            <pc:sldMk cId="443213132" sldId="260"/>
            <ac:spMk id="6" creationId="{00000000-0000-0000-0000-000000000000}"/>
          </ac:spMkLst>
        </pc:spChg>
        <pc:spChg chg="mod">
          <ac:chgData name="Jonas Sternemann" userId="9a6f1afb734a7d8c" providerId="LiveId" clId="{659CF148-C8FA-4FC2-8871-2CD106DD9F20}" dt="2024-05-15T15:23:21.238" v="384" actId="20577"/>
          <ac:spMkLst>
            <pc:docMk/>
            <pc:sldMk cId="443213132" sldId="260"/>
            <ac:spMk id="8" creationId="{00000000-0000-0000-0000-000000000000}"/>
          </ac:spMkLst>
        </pc:spChg>
        <pc:picChg chg="mod">
          <ac:chgData name="Jonas Sternemann" userId="9a6f1afb734a7d8c" providerId="LiveId" clId="{659CF148-C8FA-4FC2-8871-2CD106DD9F20}" dt="2024-05-15T15:22:53.413" v="342" actId="1076"/>
          <ac:picMkLst>
            <pc:docMk/>
            <pc:sldMk cId="443213132" sldId="260"/>
            <ac:picMk id="12" creationId="{AF444B1E-8497-C667-CB41-324A014820BD}"/>
          </ac:picMkLst>
        </pc:picChg>
      </pc:sldChg>
      <pc:sldChg chg="del">
        <pc:chgData name="Jonas Sternemann" userId="9a6f1afb734a7d8c" providerId="LiveId" clId="{659CF148-C8FA-4FC2-8871-2CD106DD9F20}" dt="2024-05-15T15:21:56.569" v="329" actId="47"/>
        <pc:sldMkLst>
          <pc:docMk/>
          <pc:sldMk cId="1668170135" sldId="261"/>
        </pc:sldMkLst>
      </pc:sldChg>
      <pc:sldChg chg="addSp delSp modSp mod ord modNotesTx">
        <pc:chgData name="Jonas Sternemann" userId="9a6f1afb734a7d8c" providerId="LiveId" clId="{659CF148-C8FA-4FC2-8871-2CD106DD9F20}" dt="2024-05-21T09:32:14.526" v="3069" actId="20577"/>
        <pc:sldMkLst>
          <pc:docMk/>
          <pc:sldMk cId="2368982878" sldId="262"/>
        </pc:sldMkLst>
        <pc:spChg chg="mod">
          <ac:chgData name="Jonas Sternemann" userId="9a6f1afb734a7d8c" providerId="LiveId" clId="{659CF148-C8FA-4FC2-8871-2CD106DD9F20}" dt="2024-05-16T13:52:14.793" v="1089" actId="9"/>
          <ac:spMkLst>
            <pc:docMk/>
            <pc:sldMk cId="2368982878" sldId="262"/>
            <ac:spMk id="6" creationId="{E578473A-EA05-678D-44A5-D133D354E578}"/>
          </ac:spMkLst>
        </pc:spChg>
        <pc:spChg chg="del">
          <ac:chgData name="Jonas Sternemann" userId="9a6f1afb734a7d8c" providerId="LiveId" clId="{659CF148-C8FA-4FC2-8871-2CD106DD9F20}" dt="2024-05-16T13:51:57.402" v="1083"/>
          <ac:spMkLst>
            <pc:docMk/>
            <pc:sldMk cId="2368982878" sldId="262"/>
            <ac:spMk id="7" creationId="{12B8B439-6ABE-BC48-DFE2-710BB1B3F372}"/>
          </ac:spMkLst>
        </pc:spChg>
        <pc:spChg chg="add mod">
          <ac:chgData name="Jonas Sternemann" userId="9a6f1afb734a7d8c" providerId="LiveId" clId="{659CF148-C8FA-4FC2-8871-2CD106DD9F20}" dt="2024-05-16T13:52:44.376" v="1098" actId="1076"/>
          <ac:spMkLst>
            <pc:docMk/>
            <pc:sldMk cId="2368982878" sldId="262"/>
            <ac:spMk id="10" creationId="{1BD78A95-D37E-D4A2-DD9B-0BD607455132}"/>
          </ac:spMkLst>
        </pc:spChg>
        <pc:picChg chg="add mod">
          <ac:chgData name="Jonas Sternemann" userId="9a6f1afb734a7d8c" providerId="LiveId" clId="{659CF148-C8FA-4FC2-8871-2CD106DD9F20}" dt="2024-05-16T13:52:19.182" v="1090" actId="1076"/>
          <ac:picMkLst>
            <pc:docMk/>
            <pc:sldMk cId="2368982878" sldId="262"/>
            <ac:picMk id="12" creationId="{8E2A3903-5A71-0C0B-F0BE-C12279FD8252}"/>
          </ac:picMkLst>
        </pc:picChg>
      </pc:sldChg>
      <pc:sldChg chg="modSp mod ord">
        <pc:chgData name="Jonas Sternemann" userId="9a6f1afb734a7d8c" providerId="LiveId" clId="{659CF148-C8FA-4FC2-8871-2CD106DD9F20}" dt="2024-05-17T15:52:03.364" v="1895" actId="1076"/>
        <pc:sldMkLst>
          <pc:docMk/>
          <pc:sldMk cId="1909216137" sldId="263"/>
        </pc:sldMkLst>
        <pc:spChg chg="mod">
          <ac:chgData name="Jonas Sternemann" userId="9a6f1afb734a7d8c" providerId="LiveId" clId="{659CF148-C8FA-4FC2-8871-2CD106DD9F20}" dt="2024-05-16T14:27:37.085" v="1231" actId="20577"/>
          <ac:spMkLst>
            <pc:docMk/>
            <pc:sldMk cId="1909216137" sldId="263"/>
            <ac:spMk id="6" creationId="{E578473A-EA05-678D-44A5-D133D354E578}"/>
          </ac:spMkLst>
        </pc:spChg>
        <pc:picChg chg="mod">
          <ac:chgData name="Jonas Sternemann" userId="9a6f1afb734a7d8c" providerId="LiveId" clId="{659CF148-C8FA-4FC2-8871-2CD106DD9F20}" dt="2024-05-17T15:52:03.364" v="1895" actId="1076"/>
          <ac:picMkLst>
            <pc:docMk/>
            <pc:sldMk cId="1909216137" sldId="263"/>
            <ac:picMk id="10" creationId="{602F03E1-F568-C803-E0E2-89EF786F1844}"/>
          </ac:picMkLst>
        </pc:picChg>
        <pc:picChg chg="mod">
          <ac:chgData name="Jonas Sternemann" userId="9a6f1afb734a7d8c" providerId="LiveId" clId="{659CF148-C8FA-4FC2-8871-2CD106DD9F20}" dt="2024-05-17T15:51:31.878" v="1894" actId="1076"/>
          <ac:picMkLst>
            <pc:docMk/>
            <pc:sldMk cId="1909216137" sldId="263"/>
            <ac:picMk id="11" creationId="{36DDF3DE-195F-4240-BEB1-D91FC25F72B3}"/>
          </ac:picMkLst>
        </pc:picChg>
      </pc:sldChg>
      <pc:sldChg chg="addSp delSp modSp mod ord">
        <pc:chgData name="Jonas Sternemann" userId="9a6f1afb734a7d8c" providerId="LiveId" clId="{659CF148-C8FA-4FC2-8871-2CD106DD9F20}" dt="2024-05-17T15:50:53.458" v="1889"/>
        <pc:sldMkLst>
          <pc:docMk/>
          <pc:sldMk cId="3601629855" sldId="264"/>
        </pc:sldMkLst>
        <pc:spChg chg="mod">
          <ac:chgData name="Jonas Sternemann" userId="9a6f1afb734a7d8c" providerId="LiveId" clId="{659CF148-C8FA-4FC2-8871-2CD106DD9F20}" dt="2024-05-16T13:58:14.810" v="1144" actId="9"/>
          <ac:spMkLst>
            <pc:docMk/>
            <pc:sldMk cId="3601629855" sldId="264"/>
            <ac:spMk id="6" creationId="{E578473A-EA05-678D-44A5-D133D354E578}"/>
          </ac:spMkLst>
        </pc:spChg>
        <pc:spChg chg="add mod">
          <ac:chgData name="Jonas Sternemann" userId="9a6f1afb734a7d8c" providerId="LiveId" clId="{659CF148-C8FA-4FC2-8871-2CD106DD9F20}" dt="2024-05-17T13:21:29.061" v="1281"/>
          <ac:spMkLst>
            <pc:docMk/>
            <pc:sldMk cId="3601629855" sldId="264"/>
            <ac:spMk id="15" creationId="{CEF91FFF-C728-7C85-FFDF-8BE634CC1DCA}"/>
          </ac:spMkLst>
        </pc:spChg>
        <pc:picChg chg="add del mod">
          <ac:chgData name="Jonas Sternemann" userId="9a6f1afb734a7d8c" providerId="LiveId" clId="{659CF148-C8FA-4FC2-8871-2CD106DD9F20}" dt="2024-05-17T13:21:31.602" v="1282" actId="478"/>
          <ac:picMkLst>
            <pc:docMk/>
            <pc:sldMk cId="3601629855" sldId="264"/>
            <ac:picMk id="9" creationId="{74CE9DC4-06A2-00C8-BABB-E353C445A15F}"/>
          </ac:picMkLst>
        </pc:picChg>
        <pc:picChg chg="add mod">
          <ac:chgData name="Jonas Sternemann" userId="9a6f1afb734a7d8c" providerId="LiveId" clId="{659CF148-C8FA-4FC2-8871-2CD106DD9F20}" dt="2024-05-17T13:21:20.254" v="1280"/>
          <ac:picMkLst>
            <pc:docMk/>
            <pc:sldMk cId="3601629855" sldId="264"/>
            <ac:picMk id="10" creationId="{645C0B82-53DD-5327-1C56-30FEEEE7D2A3}"/>
          </ac:picMkLst>
        </pc:picChg>
        <pc:cxnChg chg="add mod">
          <ac:chgData name="Jonas Sternemann" userId="9a6f1afb734a7d8c" providerId="LiveId" clId="{659CF148-C8FA-4FC2-8871-2CD106DD9F20}" dt="2024-05-17T13:21:20.254" v="1280"/>
          <ac:cxnSpMkLst>
            <pc:docMk/>
            <pc:sldMk cId="3601629855" sldId="264"/>
            <ac:cxnSpMk id="11" creationId="{2FCBDC3B-5131-C048-2392-27F699BC69CE}"/>
          </ac:cxnSpMkLst>
        </pc:cxnChg>
        <pc:cxnChg chg="add mod">
          <ac:chgData name="Jonas Sternemann" userId="9a6f1afb734a7d8c" providerId="LiveId" clId="{659CF148-C8FA-4FC2-8871-2CD106DD9F20}" dt="2024-05-17T13:21:20.254" v="1280"/>
          <ac:cxnSpMkLst>
            <pc:docMk/>
            <pc:sldMk cId="3601629855" sldId="264"/>
            <ac:cxnSpMk id="12" creationId="{E63A67EF-5861-AEDA-7E5D-E53787A94FBB}"/>
          </ac:cxnSpMkLst>
        </pc:cxnChg>
        <pc:cxnChg chg="add mod">
          <ac:chgData name="Jonas Sternemann" userId="9a6f1afb734a7d8c" providerId="LiveId" clId="{659CF148-C8FA-4FC2-8871-2CD106DD9F20}" dt="2024-05-17T13:21:20.254" v="1280"/>
          <ac:cxnSpMkLst>
            <pc:docMk/>
            <pc:sldMk cId="3601629855" sldId="264"/>
            <ac:cxnSpMk id="13" creationId="{DBC449A2-6707-0A0E-B15D-42022D3072CF}"/>
          </ac:cxnSpMkLst>
        </pc:cxnChg>
        <pc:cxnChg chg="add mod">
          <ac:chgData name="Jonas Sternemann" userId="9a6f1afb734a7d8c" providerId="LiveId" clId="{659CF148-C8FA-4FC2-8871-2CD106DD9F20}" dt="2024-05-17T13:21:20.254" v="1280"/>
          <ac:cxnSpMkLst>
            <pc:docMk/>
            <pc:sldMk cId="3601629855" sldId="264"/>
            <ac:cxnSpMk id="14" creationId="{470E1D31-FAE8-23AC-E588-C107B8A9240A}"/>
          </ac:cxnSpMkLst>
        </pc:cxnChg>
      </pc:sldChg>
      <pc:sldChg chg="modSp mod ord modNotesTx">
        <pc:chgData name="Jonas Sternemann" userId="9a6f1afb734a7d8c" providerId="LiveId" clId="{659CF148-C8FA-4FC2-8871-2CD106DD9F20}" dt="2024-05-19T12:56:38.261" v="2845" actId="20577"/>
        <pc:sldMkLst>
          <pc:docMk/>
          <pc:sldMk cId="3512602492" sldId="265"/>
        </pc:sldMkLst>
        <pc:spChg chg="mod">
          <ac:chgData name="Jonas Sternemann" userId="9a6f1afb734a7d8c" providerId="LiveId" clId="{659CF148-C8FA-4FC2-8871-2CD106DD9F20}" dt="2024-05-15T15:44:50.168" v="393" actId="20577"/>
          <ac:spMkLst>
            <pc:docMk/>
            <pc:sldMk cId="3512602492" sldId="265"/>
            <ac:spMk id="6" creationId="{E8472DE4-147E-0713-BD95-55003EDB8187}"/>
          </ac:spMkLst>
        </pc:spChg>
      </pc:sldChg>
      <pc:sldChg chg="modSp mod">
        <pc:chgData name="Jonas Sternemann" userId="9a6f1afb734a7d8c" providerId="LiveId" clId="{659CF148-C8FA-4FC2-8871-2CD106DD9F20}" dt="2024-05-15T15:50:21.456" v="400" actId="20577"/>
        <pc:sldMkLst>
          <pc:docMk/>
          <pc:sldMk cId="924611126" sldId="266"/>
        </pc:sldMkLst>
        <pc:spChg chg="mod">
          <ac:chgData name="Jonas Sternemann" userId="9a6f1afb734a7d8c" providerId="LiveId" clId="{659CF148-C8FA-4FC2-8871-2CD106DD9F20}" dt="2024-05-15T15:50:21.456" v="400" actId="20577"/>
          <ac:spMkLst>
            <pc:docMk/>
            <pc:sldMk cId="924611126" sldId="266"/>
            <ac:spMk id="6" creationId="{67544D2E-8396-7293-FFC3-A1B942F2D191}"/>
          </ac:spMkLst>
        </pc:spChg>
      </pc:sldChg>
      <pc:sldChg chg="modSp mod ord">
        <pc:chgData name="Jonas Sternemann" userId="9a6f1afb734a7d8c" providerId="LiveId" clId="{659CF148-C8FA-4FC2-8871-2CD106DD9F20}" dt="2024-05-17T15:24:02.441" v="1718"/>
        <pc:sldMkLst>
          <pc:docMk/>
          <pc:sldMk cId="526753858" sldId="267"/>
        </pc:sldMkLst>
        <pc:spChg chg="mod">
          <ac:chgData name="Jonas Sternemann" userId="9a6f1afb734a7d8c" providerId="LiveId" clId="{659CF148-C8FA-4FC2-8871-2CD106DD9F20}" dt="2024-05-15T15:45:47.591" v="394" actId="20577"/>
          <ac:spMkLst>
            <pc:docMk/>
            <pc:sldMk cId="526753858" sldId="267"/>
            <ac:spMk id="6" creationId="{95069101-B4CE-1B5E-950C-0C34BEAB93B5}"/>
          </ac:spMkLst>
        </pc:spChg>
      </pc:sldChg>
      <pc:sldChg chg="del">
        <pc:chgData name="Jonas Sternemann" userId="9a6f1afb734a7d8c" providerId="LiveId" clId="{659CF148-C8FA-4FC2-8871-2CD106DD9F20}" dt="2024-05-15T15:48:25.788" v="395" actId="2696"/>
        <pc:sldMkLst>
          <pc:docMk/>
          <pc:sldMk cId="4242819354" sldId="268"/>
        </pc:sldMkLst>
      </pc:sldChg>
      <pc:sldChg chg="ord">
        <pc:chgData name="Jonas Sternemann" userId="9a6f1afb734a7d8c" providerId="LiveId" clId="{659CF148-C8FA-4FC2-8871-2CD106DD9F20}" dt="2024-05-17T15:50:59.007" v="1891"/>
        <pc:sldMkLst>
          <pc:docMk/>
          <pc:sldMk cId="3386865179" sldId="269"/>
        </pc:sldMkLst>
      </pc:sldChg>
      <pc:sldChg chg="addSp delSp modSp mod modNotesTx">
        <pc:chgData name="Jonas Sternemann" userId="9a6f1afb734a7d8c" providerId="LiveId" clId="{659CF148-C8FA-4FC2-8871-2CD106DD9F20}" dt="2024-05-19T12:55:10.301" v="2723" actId="20577"/>
        <pc:sldMkLst>
          <pc:docMk/>
          <pc:sldMk cId="3719195682" sldId="270"/>
        </pc:sldMkLst>
        <pc:spChg chg="mod">
          <ac:chgData name="Jonas Sternemann" userId="9a6f1afb734a7d8c" providerId="LiveId" clId="{659CF148-C8FA-4FC2-8871-2CD106DD9F20}" dt="2024-05-15T16:09:32.685" v="466" actId="20577"/>
          <ac:spMkLst>
            <pc:docMk/>
            <pc:sldMk cId="3719195682" sldId="270"/>
            <ac:spMk id="6" creationId="{890C1A76-E571-322B-31A3-F044FA2170A7}"/>
          </ac:spMkLst>
        </pc:spChg>
        <pc:spChg chg="add mod">
          <ac:chgData name="Jonas Sternemann" userId="9a6f1afb734a7d8c" providerId="LiveId" clId="{659CF148-C8FA-4FC2-8871-2CD106DD9F20}" dt="2024-05-16T13:56:59.943" v="1137" actId="1076"/>
          <ac:spMkLst>
            <pc:docMk/>
            <pc:sldMk cId="3719195682" sldId="270"/>
            <ac:spMk id="18" creationId="{8D81EBC8-4F85-F18C-CE75-987DF61CDD0F}"/>
          </ac:spMkLst>
        </pc:spChg>
        <pc:picChg chg="add mod">
          <ac:chgData name="Jonas Sternemann" userId="9a6f1afb734a7d8c" providerId="LiveId" clId="{659CF148-C8FA-4FC2-8871-2CD106DD9F20}" dt="2024-05-16T13:57:07.270" v="1138" actId="1076"/>
          <ac:picMkLst>
            <pc:docMk/>
            <pc:sldMk cId="3719195682" sldId="270"/>
            <ac:picMk id="10" creationId="{9931715D-2ADD-8D9A-89CC-3FEF08EEEA1F}"/>
          </ac:picMkLst>
        </pc:picChg>
        <pc:picChg chg="mod">
          <ac:chgData name="Jonas Sternemann" userId="9a6f1afb734a7d8c" providerId="LiveId" clId="{659CF148-C8FA-4FC2-8871-2CD106DD9F20}" dt="2024-05-16T13:55:32.370" v="1117" actId="1076"/>
          <ac:picMkLst>
            <pc:docMk/>
            <pc:sldMk cId="3719195682" sldId="270"/>
            <ac:picMk id="12" creationId="{0452E70D-9984-500C-7EB2-0BB6AB3A2DA4}"/>
          </ac:picMkLst>
        </pc:picChg>
        <pc:picChg chg="add mod">
          <ac:chgData name="Jonas Sternemann" userId="9a6f1afb734a7d8c" providerId="LiveId" clId="{659CF148-C8FA-4FC2-8871-2CD106DD9F20}" dt="2024-05-16T13:57:07.270" v="1138" actId="1076"/>
          <ac:picMkLst>
            <pc:docMk/>
            <pc:sldMk cId="3719195682" sldId="270"/>
            <ac:picMk id="13" creationId="{8E90CFFB-4A4C-4CE4-6EC7-AA6ED045EB51}"/>
          </ac:picMkLst>
        </pc:picChg>
        <pc:picChg chg="del">
          <ac:chgData name="Jonas Sternemann" userId="9a6f1afb734a7d8c" providerId="LiveId" clId="{659CF148-C8FA-4FC2-8871-2CD106DD9F20}" dt="2024-05-16T13:55:20.665" v="1112" actId="478"/>
          <ac:picMkLst>
            <pc:docMk/>
            <pc:sldMk cId="3719195682" sldId="270"/>
            <ac:picMk id="14" creationId="{0C34FA00-28A5-87EC-4C5D-AA4818A2C202}"/>
          </ac:picMkLst>
        </pc:picChg>
        <pc:picChg chg="add mod">
          <ac:chgData name="Jonas Sternemann" userId="9a6f1afb734a7d8c" providerId="LiveId" clId="{659CF148-C8FA-4FC2-8871-2CD106DD9F20}" dt="2024-05-16T13:57:07.270" v="1138" actId="1076"/>
          <ac:picMkLst>
            <pc:docMk/>
            <pc:sldMk cId="3719195682" sldId="270"/>
            <ac:picMk id="16" creationId="{848E6E93-0471-E777-8CF5-77FE3E5A6B05}"/>
          </ac:picMkLst>
        </pc:picChg>
      </pc:sldChg>
      <pc:sldChg chg="delSp modSp mod">
        <pc:chgData name="Jonas Sternemann" userId="9a6f1afb734a7d8c" providerId="LiveId" clId="{659CF148-C8FA-4FC2-8871-2CD106DD9F20}" dt="2024-05-15T16:13:35.940" v="524" actId="20577"/>
        <pc:sldMkLst>
          <pc:docMk/>
          <pc:sldMk cId="722765092" sldId="271"/>
        </pc:sldMkLst>
        <pc:spChg chg="mod">
          <ac:chgData name="Jonas Sternemann" userId="9a6f1afb734a7d8c" providerId="LiveId" clId="{659CF148-C8FA-4FC2-8871-2CD106DD9F20}" dt="2024-05-15T16:13:35.940" v="524" actId="20577"/>
          <ac:spMkLst>
            <pc:docMk/>
            <pc:sldMk cId="722765092" sldId="271"/>
            <ac:spMk id="6" creationId="{890C1A76-E571-322B-31A3-F044FA2170A7}"/>
          </ac:spMkLst>
        </pc:spChg>
        <pc:picChg chg="del">
          <ac:chgData name="Jonas Sternemann" userId="9a6f1afb734a7d8c" providerId="LiveId" clId="{659CF148-C8FA-4FC2-8871-2CD106DD9F20}" dt="2024-05-15T15:17:45.553" v="111" actId="478"/>
          <ac:picMkLst>
            <pc:docMk/>
            <pc:sldMk cId="722765092" sldId="271"/>
            <ac:picMk id="10" creationId="{8B3C9B16-94A7-0B1C-FB1F-5C5EB582C3E9}"/>
          </ac:picMkLst>
        </pc:picChg>
      </pc:sldChg>
      <pc:sldChg chg="modSp mod">
        <pc:chgData name="Jonas Sternemann" userId="9a6f1afb734a7d8c" providerId="LiveId" clId="{659CF148-C8FA-4FC2-8871-2CD106DD9F20}" dt="2024-05-21T08:47:12.658" v="2902" actId="20577"/>
        <pc:sldMkLst>
          <pc:docMk/>
          <pc:sldMk cId="1767660052" sldId="273"/>
        </pc:sldMkLst>
        <pc:spChg chg="mod">
          <ac:chgData name="Jonas Sternemann" userId="9a6f1afb734a7d8c" providerId="LiveId" clId="{659CF148-C8FA-4FC2-8871-2CD106DD9F20}" dt="2024-05-21T08:47:12.658" v="2902" actId="20577"/>
          <ac:spMkLst>
            <pc:docMk/>
            <pc:sldMk cId="1767660052" sldId="273"/>
            <ac:spMk id="7" creationId="{00741DCE-BEF0-EADE-5527-FEF0A827221E}"/>
          </ac:spMkLst>
        </pc:spChg>
      </pc:sldChg>
      <pc:sldChg chg="modSp mod">
        <pc:chgData name="Jonas Sternemann" userId="9a6f1afb734a7d8c" providerId="LiveId" clId="{659CF148-C8FA-4FC2-8871-2CD106DD9F20}" dt="2024-05-17T14:43:07.134" v="1699" actId="1076"/>
        <pc:sldMkLst>
          <pc:docMk/>
          <pc:sldMk cId="4229795043" sldId="275"/>
        </pc:sldMkLst>
        <pc:spChg chg="mod">
          <ac:chgData name="Jonas Sternemann" userId="9a6f1afb734a7d8c" providerId="LiveId" clId="{659CF148-C8FA-4FC2-8871-2CD106DD9F20}" dt="2024-05-17T14:43:04.512" v="1698" actId="20577"/>
          <ac:spMkLst>
            <pc:docMk/>
            <pc:sldMk cId="4229795043" sldId="275"/>
            <ac:spMk id="6" creationId="{3E16306D-ADA1-93B9-EF3D-7483C21A9D61}"/>
          </ac:spMkLst>
        </pc:spChg>
        <pc:picChg chg="mod">
          <ac:chgData name="Jonas Sternemann" userId="9a6f1afb734a7d8c" providerId="LiveId" clId="{659CF148-C8FA-4FC2-8871-2CD106DD9F20}" dt="2024-05-17T14:43:07.134" v="1699" actId="1076"/>
          <ac:picMkLst>
            <pc:docMk/>
            <pc:sldMk cId="4229795043" sldId="275"/>
            <ac:picMk id="7" creationId="{9D89C7AD-34DC-7DE1-7725-7ED2A5B4B859}"/>
          </ac:picMkLst>
        </pc:picChg>
      </pc:sldChg>
      <pc:sldChg chg="modNotesTx">
        <pc:chgData name="Jonas Sternemann" userId="9a6f1afb734a7d8c" providerId="LiveId" clId="{659CF148-C8FA-4FC2-8871-2CD106DD9F20}" dt="2024-05-21T09:11:13.707" v="2981" actId="20577"/>
        <pc:sldMkLst>
          <pc:docMk/>
          <pc:sldMk cId="2301826795" sldId="276"/>
        </pc:sldMkLst>
      </pc:sldChg>
      <pc:sldChg chg="addSp delSp modSp mod">
        <pc:chgData name="Jonas Sternemann" userId="9a6f1afb734a7d8c" providerId="LiveId" clId="{659CF148-C8FA-4FC2-8871-2CD106DD9F20}" dt="2024-05-21T09:20:01.136" v="3029" actId="478"/>
        <pc:sldMkLst>
          <pc:docMk/>
          <pc:sldMk cId="3478667591" sldId="279"/>
        </pc:sldMkLst>
        <pc:spChg chg="add del mod">
          <ac:chgData name="Jonas Sternemann" userId="9a6f1afb734a7d8c" providerId="LiveId" clId="{659CF148-C8FA-4FC2-8871-2CD106DD9F20}" dt="2024-05-21T09:17:09.639" v="2996" actId="478"/>
          <ac:spMkLst>
            <pc:docMk/>
            <pc:sldMk cId="3478667591" sldId="279"/>
            <ac:spMk id="2" creationId="{6E5F2277-E2F9-3F79-D54D-245A81C31CFC}"/>
          </ac:spMkLst>
        </pc:spChg>
        <pc:spChg chg="mod">
          <ac:chgData name="Jonas Sternemann" userId="9a6f1afb734a7d8c" providerId="LiveId" clId="{659CF148-C8FA-4FC2-8871-2CD106DD9F20}" dt="2024-05-17T14:50:25.360" v="1711" actId="20577"/>
          <ac:spMkLst>
            <pc:docMk/>
            <pc:sldMk cId="3478667591" sldId="279"/>
            <ac:spMk id="6" creationId="{3E16306D-ADA1-93B9-EF3D-7483C21A9D61}"/>
          </ac:spMkLst>
        </pc:spChg>
        <pc:spChg chg="add mod">
          <ac:chgData name="Jonas Sternemann" userId="9a6f1afb734a7d8c" providerId="LiveId" clId="{659CF148-C8FA-4FC2-8871-2CD106DD9F20}" dt="2024-05-21T09:16:58.883" v="2993" actId="1076"/>
          <ac:spMkLst>
            <pc:docMk/>
            <pc:sldMk cId="3478667591" sldId="279"/>
            <ac:spMk id="8" creationId="{73473ED8-D024-ED47-938E-6851DA74E76B}"/>
          </ac:spMkLst>
        </pc:spChg>
        <pc:spChg chg="add mod">
          <ac:chgData name="Jonas Sternemann" userId="9a6f1afb734a7d8c" providerId="LiveId" clId="{659CF148-C8FA-4FC2-8871-2CD106DD9F20}" dt="2024-05-21T09:17:04.366" v="2995" actId="1076"/>
          <ac:spMkLst>
            <pc:docMk/>
            <pc:sldMk cId="3478667591" sldId="279"/>
            <ac:spMk id="9" creationId="{88F4185B-2638-DB1B-67BD-982AAAF7AA37}"/>
          </ac:spMkLst>
        </pc:spChg>
        <pc:spChg chg="add del mod">
          <ac:chgData name="Jonas Sternemann" userId="9a6f1afb734a7d8c" providerId="LiveId" clId="{659CF148-C8FA-4FC2-8871-2CD106DD9F20}" dt="2024-05-21T09:20:01.136" v="3029" actId="478"/>
          <ac:spMkLst>
            <pc:docMk/>
            <pc:sldMk cId="3478667591" sldId="279"/>
            <ac:spMk id="11" creationId="{78211472-E2C9-4DCF-1A84-1F03C7FD53D6}"/>
          </ac:spMkLst>
        </pc:spChg>
        <pc:spChg chg="add mod">
          <ac:chgData name="Jonas Sternemann" userId="9a6f1afb734a7d8c" providerId="LiveId" clId="{659CF148-C8FA-4FC2-8871-2CD106DD9F20}" dt="2024-05-21T09:19:56.139" v="3027" actId="1076"/>
          <ac:spMkLst>
            <pc:docMk/>
            <pc:sldMk cId="3478667591" sldId="279"/>
            <ac:spMk id="14" creationId="{CAF59BF3-BBB1-A3B4-FF4E-FB0A79B68D57}"/>
          </ac:spMkLst>
        </pc:spChg>
        <pc:picChg chg="mod">
          <ac:chgData name="Jonas Sternemann" userId="9a6f1afb734a7d8c" providerId="LiveId" clId="{659CF148-C8FA-4FC2-8871-2CD106DD9F20}" dt="2024-05-21T09:16:55.576" v="2992" actId="1076"/>
          <ac:picMkLst>
            <pc:docMk/>
            <pc:sldMk cId="3478667591" sldId="279"/>
            <ac:picMk id="16" creationId="{6B6DFB3C-05FA-1DAC-F818-1A5622CED6A8}"/>
          </ac:picMkLst>
        </pc:picChg>
        <pc:cxnChg chg="add mod">
          <ac:chgData name="Jonas Sternemann" userId="9a6f1afb734a7d8c" providerId="LiveId" clId="{659CF148-C8FA-4FC2-8871-2CD106DD9F20}" dt="2024-05-21T09:19:45.008" v="3023" actId="14100"/>
          <ac:cxnSpMkLst>
            <pc:docMk/>
            <pc:sldMk cId="3478667591" sldId="279"/>
            <ac:cxnSpMk id="15" creationId="{74086B9C-5B1F-560C-4692-48594D1D66FF}"/>
          </ac:cxnSpMkLst>
        </pc:cxnChg>
        <pc:cxnChg chg="add mod">
          <ac:chgData name="Jonas Sternemann" userId="9a6f1afb734a7d8c" providerId="LiveId" clId="{659CF148-C8FA-4FC2-8871-2CD106DD9F20}" dt="2024-05-21T09:19:58.471" v="3028" actId="14100"/>
          <ac:cxnSpMkLst>
            <pc:docMk/>
            <pc:sldMk cId="3478667591" sldId="279"/>
            <ac:cxnSpMk id="24" creationId="{2A0B547A-9611-8615-321F-8BF1D5CCCDBD}"/>
          </ac:cxnSpMkLst>
        </pc:cxnChg>
      </pc:sldChg>
      <pc:sldChg chg="addSp delSp modSp mod">
        <pc:chgData name="Jonas Sternemann" userId="9a6f1afb734a7d8c" providerId="LiveId" clId="{659CF148-C8FA-4FC2-8871-2CD106DD9F20}" dt="2024-05-17T15:12:46.089" v="1715" actId="5793"/>
        <pc:sldMkLst>
          <pc:docMk/>
          <pc:sldMk cId="432906032" sldId="281"/>
        </pc:sldMkLst>
        <pc:spChg chg="mod">
          <ac:chgData name="Jonas Sternemann" userId="9a6f1afb734a7d8c" providerId="LiveId" clId="{659CF148-C8FA-4FC2-8871-2CD106DD9F20}" dt="2024-05-17T15:12:46.089" v="1715" actId="5793"/>
          <ac:spMkLst>
            <pc:docMk/>
            <pc:sldMk cId="432906032" sldId="281"/>
            <ac:spMk id="6" creationId="{7350EF7D-9107-E06C-09CF-984ADC42A2E6}"/>
          </ac:spMkLst>
        </pc:spChg>
        <pc:spChg chg="add mod">
          <ac:chgData name="Jonas Sternemann" userId="9a6f1afb734a7d8c" providerId="LiveId" clId="{659CF148-C8FA-4FC2-8871-2CD106DD9F20}" dt="2024-05-16T13:40:48.081" v="1050" actId="478"/>
          <ac:spMkLst>
            <pc:docMk/>
            <pc:sldMk cId="432906032" sldId="281"/>
            <ac:spMk id="10" creationId="{5416C503-641C-C0AD-F8DB-D25CA272AB3B}"/>
          </ac:spMkLst>
        </pc:spChg>
        <pc:graphicFrameChg chg="del mod">
          <ac:chgData name="Jonas Sternemann" userId="9a6f1afb734a7d8c" providerId="LiveId" clId="{659CF148-C8FA-4FC2-8871-2CD106DD9F20}" dt="2024-05-16T13:40:48.081" v="1050" actId="478"/>
          <ac:graphicFrameMkLst>
            <pc:docMk/>
            <pc:sldMk cId="432906032" sldId="281"/>
            <ac:graphicFrameMk id="9" creationId="{79131D3B-78AF-5DDC-5430-D7AFA42F61D7}"/>
          </ac:graphicFrameMkLst>
        </pc:graphicFrameChg>
      </pc:sldChg>
      <pc:sldChg chg="del">
        <pc:chgData name="Jonas Sternemann" userId="9a6f1afb734a7d8c" providerId="LiveId" clId="{659CF148-C8FA-4FC2-8871-2CD106DD9F20}" dt="2024-05-15T16:17:30.273" v="543" actId="2696"/>
        <pc:sldMkLst>
          <pc:docMk/>
          <pc:sldMk cId="705974057" sldId="282"/>
        </pc:sldMkLst>
      </pc:sldChg>
      <pc:sldChg chg="modSp mod">
        <pc:chgData name="Jonas Sternemann" userId="9a6f1afb734a7d8c" providerId="LiveId" clId="{659CF148-C8FA-4FC2-8871-2CD106DD9F20}" dt="2024-05-17T13:31:10.404" v="1508" actId="1076"/>
        <pc:sldMkLst>
          <pc:docMk/>
          <pc:sldMk cId="3099932717" sldId="283"/>
        </pc:sldMkLst>
        <pc:spChg chg="mod">
          <ac:chgData name="Jonas Sternemann" userId="9a6f1afb734a7d8c" providerId="LiveId" clId="{659CF148-C8FA-4FC2-8871-2CD106DD9F20}" dt="2024-05-17T13:31:10.404" v="1508" actId="1076"/>
          <ac:spMkLst>
            <pc:docMk/>
            <pc:sldMk cId="3099932717" sldId="283"/>
            <ac:spMk id="23" creationId="{C55CF1DE-7FDA-1938-A7B9-14E46E878F93}"/>
          </ac:spMkLst>
        </pc:spChg>
      </pc:sldChg>
      <pc:sldChg chg="addSp modSp mod ord">
        <pc:chgData name="Jonas Sternemann" userId="9a6f1afb734a7d8c" providerId="LiveId" clId="{659CF148-C8FA-4FC2-8871-2CD106DD9F20}" dt="2024-05-17T15:50:53.458" v="1889"/>
        <pc:sldMkLst>
          <pc:docMk/>
          <pc:sldMk cId="472824517" sldId="285"/>
        </pc:sldMkLst>
        <pc:spChg chg="mod">
          <ac:chgData name="Jonas Sternemann" userId="9a6f1afb734a7d8c" providerId="LiveId" clId="{659CF148-C8FA-4FC2-8871-2CD106DD9F20}" dt="2024-05-16T13:58:08.743" v="1143" actId="9"/>
          <ac:spMkLst>
            <pc:docMk/>
            <pc:sldMk cId="472824517" sldId="285"/>
            <ac:spMk id="6" creationId="{E578473A-EA05-678D-44A5-D133D354E578}"/>
          </ac:spMkLst>
        </pc:spChg>
        <pc:picChg chg="add mod">
          <ac:chgData name="Jonas Sternemann" userId="9a6f1afb734a7d8c" providerId="LiveId" clId="{659CF148-C8FA-4FC2-8871-2CD106DD9F20}" dt="2024-05-16T13:58:03.906" v="1142"/>
          <ac:picMkLst>
            <pc:docMk/>
            <pc:sldMk cId="472824517" sldId="285"/>
            <ac:picMk id="9" creationId="{B318189F-C196-F419-F341-1BE1ADE6F582}"/>
          </ac:picMkLst>
        </pc:picChg>
      </pc:sldChg>
      <pc:sldChg chg="addSp delSp modSp mod">
        <pc:chgData name="Jonas Sternemann" userId="9a6f1afb734a7d8c" providerId="LiveId" clId="{659CF148-C8FA-4FC2-8871-2CD106DD9F20}" dt="2024-05-17T14:01:55.422" v="1563" actId="478"/>
        <pc:sldMkLst>
          <pc:docMk/>
          <pc:sldMk cId="693096634" sldId="286"/>
        </pc:sldMkLst>
        <pc:picChg chg="add del mod">
          <ac:chgData name="Jonas Sternemann" userId="9a6f1afb734a7d8c" providerId="LiveId" clId="{659CF148-C8FA-4FC2-8871-2CD106DD9F20}" dt="2024-05-17T14:01:55.422" v="1563" actId="478"/>
          <ac:picMkLst>
            <pc:docMk/>
            <pc:sldMk cId="693096634" sldId="286"/>
            <ac:picMk id="8" creationId="{A35458C9-3657-C0E7-4D92-D5D72D579A53}"/>
          </ac:picMkLst>
        </pc:picChg>
      </pc:sldChg>
      <pc:sldChg chg="addSp delSp modSp add mod ord modNotesTx">
        <pc:chgData name="Jonas Sternemann" userId="9a6f1afb734a7d8c" providerId="LiveId" clId="{659CF148-C8FA-4FC2-8871-2CD106DD9F20}" dt="2024-05-18T16:25:29.176" v="2237" actId="20577"/>
        <pc:sldMkLst>
          <pc:docMk/>
          <pc:sldMk cId="1062242389" sldId="287"/>
        </pc:sldMkLst>
        <pc:spChg chg="mod">
          <ac:chgData name="Jonas Sternemann" userId="9a6f1afb734a7d8c" providerId="LiveId" clId="{659CF148-C8FA-4FC2-8871-2CD106DD9F20}" dt="2024-05-17T15:49:32.402" v="1883" actId="20577"/>
          <ac:spMkLst>
            <pc:docMk/>
            <pc:sldMk cId="1062242389" sldId="287"/>
            <ac:spMk id="5" creationId="{36FD780A-1178-2DE7-8A6C-FCD1D8C48718}"/>
          </ac:spMkLst>
        </pc:spChg>
        <pc:spChg chg="mod">
          <ac:chgData name="Jonas Sternemann" userId="9a6f1afb734a7d8c" providerId="LiveId" clId="{659CF148-C8FA-4FC2-8871-2CD106DD9F20}" dt="2024-05-15T15:05:50.810" v="110"/>
          <ac:spMkLst>
            <pc:docMk/>
            <pc:sldMk cId="1062242389" sldId="287"/>
            <ac:spMk id="8" creationId="{9A39F40A-7FB6-11C5-B6E7-6270551C7917}"/>
          </ac:spMkLst>
        </pc:spChg>
        <pc:picChg chg="add">
          <ac:chgData name="Jonas Sternemann" userId="9a6f1afb734a7d8c" providerId="LiveId" clId="{659CF148-C8FA-4FC2-8871-2CD106DD9F20}" dt="2024-05-15T15:05:40.382" v="109" actId="22"/>
          <ac:picMkLst>
            <pc:docMk/>
            <pc:sldMk cId="1062242389" sldId="287"/>
            <ac:picMk id="9" creationId="{012C9FC8-EF1C-7C95-B3B3-CFC967615B0E}"/>
          </ac:picMkLst>
        </pc:picChg>
        <pc:picChg chg="del">
          <ac:chgData name="Jonas Sternemann" userId="9a6f1afb734a7d8c" providerId="LiveId" clId="{659CF148-C8FA-4FC2-8871-2CD106DD9F20}" dt="2024-05-15T15:05:29.109" v="92" actId="478"/>
          <ac:picMkLst>
            <pc:docMk/>
            <pc:sldMk cId="1062242389" sldId="287"/>
            <ac:picMk id="12" creationId="{9F18B9D1-A163-9E08-8F26-7ED35A1D5A3A}"/>
          </ac:picMkLst>
        </pc:picChg>
      </pc:sldChg>
      <pc:sldChg chg="addSp delSp modSp add mod ord">
        <pc:chgData name="Jonas Sternemann" userId="9a6f1afb734a7d8c" providerId="LiveId" clId="{659CF148-C8FA-4FC2-8871-2CD106DD9F20}" dt="2024-05-19T12:57:45.131" v="2890" actId="20577"/>
        <pc:sldMkLst>
          <pc:docMk/>
          <pc:sldMk cId="737225742" sldId="288"/>
        </pc:sldMkLst>
        <pc:spChg chg="mod">
          <ac:chgData name="Jonas Sternemann" userId="9a6f1afb734a7d8c" providerId="LiveId" clId="{659CF148-C8FA-4FC2-8871-2CD106DD9F20}" dt="2024-05-15T15:18:29.491" v="134" actId="20577"/>
          <ac:spMkLst>
            <pc:docMk/>
            <pc:sldMk cId="737225742" sldId="288"/>
            <ac:spMk id="5" creationId="{7742DB64-6AAC-78C7-72C1-5727DEF4DFD7}"/>
          </ac:spMkLst>
        </pc:spChg>
        <pc:spChg chg="mod">
          <ac:chgData name="Jonas Sternemann" userId="9a6f1afb734a7d8c" providerId="LiveId" clId="{659CF148-C8FA-4FC2-8871-2CD106DD9F20}" dt="2024-05-19T12:57:45.131" v="2890" actId="20577"/>
          <ac:spMkLst>
            <pc:docMk/>
            <pc:sldMk cId="737225742" sldId="288"/>
            <ac:spMk id="6" creationId="{7350EF7D-9107-E06C-09CF-984ADC42A2E6}"/>
          </ac:spMkLst>
        </pc:spChg>
        <pc:spChg chg="mod">
          <ac:chgData name="Jonas Sternemann" userId="9a6f1afb734a7d8c" providerId="LiveId" clId="{659CF148-C8FA-4FC2-8871-2CD106DD9F20}" dt="2024-05-15T15:21:02.151" v="322" actId="20577"/>
          <ac:spMkLst>
            <pc:docMk/>
            <pc:sldMk cId="737225742" sldId="288"/>
            <ac:spMk id="8" creationId="{81915D94-C28C-CDC5-3086-84A608F24871}"/>
          </ac:spMkLst>
        </pc:spChg>
        <pc:spChg chg="add mod">
          <ac:chgData name="Jonas Sternemann" userId="9a6f1afb734a7d8c" providerId="LiveId" clId="{659CF148-C8FA-4FC2-8871-2CD106DD9F20}" dt="2024-05-15T15:21:40.093" v="328" actId="478"/>
          <ac:spMkLst>
            <pc:docMk/>
            <pc:sldMk cId="737225742" sldId="288"/>
            <ac:spMk id="10" creationId="{AD58885E-A9B8-38A1-B39F-667BF214F592}"/>
          </ac:spMkLst>
        </pc:spChg>
        <pc:graphicFrameChg chg="del mod">
          <ac:chgData name="Jonas Sternemann" userId="9a6f1afb734a7d8c" providerId="LiveId" clId="{659CF148-C8FA-4FC2-8871-2CD106DD9F20}" dt="2024-05-15T15:21:40.093" v="328" actId="478"/>
          <ac:graphicFrameMkLst>
            <pc:docMk/>
            <pc:sldMk cId="737225742" sldId="288"/>
            <ac:graphicFrameMk id="9" creationId="{79131D3B-78AF-5DDC-5430-D7AFA42F61D7}"/>
          </ac:graphicFrameMkLst>
        </pc:graphicFrameChg>
      </pc:sldChg>
      <pc:sldChg chg="modSp new mod">
        <pc:chgData name="Jonas Sternemann" userId="9a6f1afb734a7d8c" providerId="LiveId" clId="{659CF148-C8FA-4FC2-8871-2CD106DD9F20}" dt="2024-05-16T11:03:08.147" v="772" actId="113"/>
        <pc:sldMkLst>
          <pc:docMk/>
          <pc:sldMk cId="4091712281" sldId="289"/>
        </pc:sldMkLst>
        <pc:spChg chg="mod">
          <ac:chgData name="Jonas Sternemann" userId="9a6f1afb734a7d8c" providerId="LiveId" clId="{659CF148-C8FA-4FC2-8871-2CD106DD9F20}" dt="2024-05-15T16:17:26.927" v="542" actId="20577"/>
          <ac:spMkLst>
            <pc:docMk/>
            <pc:sldMk cId="4091712281" sldId="289"/>
            <ac:spMk id="5" creationId="{FA0301D9-E5FD-05B1-A4C1-4511DE133F31}"/>
          </ac:spMkLst>
        </pc:spChg>
        <pc:spChg chg="mod">
          <ac:chgData name="Jonas Sternemann" userId="9a6f1afb734a7d8c" providerId="LiveId" clId="{659CF148-C8FA-4FC2-8871-2CD106DD9F20}" dt="2024-05-16T11:01:20.369" v="740" actId="113"/>
          <ac:spMkLst>
            <pc:docMk/>
            <pc:sldMk cId="4091712281" sldId="289"/>
            <ac:spMk id="6" creationId="{F779C36C-8CC5-A3ED-403E-511FC27B7E4C}"/>
          </ac:spMkLst>
        </pc:spChg>
        <pc:spChg chg="mod">
          <ac:chgData name="Jonas Sternemann" userId="9a6f1afb734a7d8c" providerId="LiveId" clId="{659CF148-C8FA-4FC2-8871-2CD106DD9F20}" dt="2024-05-16T11:03:08.147" v="772" actId="113"/>
          <ac:spMkLst>
            <pc:docMk/>
            <pc:sldMk cId="4091712281" sldId="289"/>
            <ac:spMk id="8" creationId="{79616C47-1066-2885-1764-2571ED76DCAA}"/>
          </ac:spMkLst>
        </pc:spChg>
      </pc:sldChg>
      <pc:sldChg chg="addSp delSp modSp add mod">
        <pc:chgData name="Jonas Sternemann" userId="9a6f1afb734a7d8c" providerId="LiveId" clId="{659CF148-C8FA-4FC2-8871-2CD106DD9F20}" dt="2024-05-17T13:17:44.253" v="1242"/>
        <pc:sldMkLst>
          <pc:docMk/>
          <pc:sldMk cId="0" sldId="290"/>
        </pc:sldMkLst>
        <pc:spChg chg="mod">
          <ac:chgData name="Jonas Sternemann" userId="9a6f1afb734a7d8c" providerId="LiveId" clId="{659CF148-C8FA-4FC2-8871-2CD106DD9F20}" dt="2024-05-16T11:22:39.785" v="774" actId="20577"/>
          <ac:spMkLst>
            <pc:docMk/>
            <pc:sldMk cId="0" sldId="290"/>
            <ac:spMk id="5" creationId="{00000000-0000-0000-0000-000000000000}"/>
          </ac:spMkLst>
        </pc:spChg>
        <pc:spChg chg="mod">
          <ac:chgData name="Jonas Sternemann" userId="9a6f1afb734a7d8c" providerId="LiveId" clId="{659CF148-C8FA-4FC2-8871-2CD106DD9F20}" dt="2024-05-16T13:53:57.438" v="1103" actId="207"/>
          <ac:spMkLst>
            <pc:docMk/>
            <pc:sldMk cId="0" sldId="290"/>
            <ac:spMk id="6" creationId="{00000000-0000-0000-0000-000000000000}"/>
          </ac:spMkLst>
        </pc:spChg>
        <pc:spChg chg="mod">
          <ac:chgData name="Jonas Sternemann" userId="9a6f1afb734a7d8c" providerId="LiveId" clId="{659CF148-C8FA-4FC2-8871-2CD106DD9F20}" dt="2024-05-17T13:17:44.253" v="1242"/>
          <ac:spMkLst>
            <pc:docMk/>
            <pc:sldMk cId="0" sldId="290"/>
            <ac:spMk id="8" creationId="{00000000-0000-0000-0000-000000000000}"/>
          </ac:spMkLst>
        </pc:spChg>
        <pc:picChg chg="del">
          <ac:chgData name="Jonas Sternemann" userId="9a6f1afb734a7d8c" providerId="LiveId" clId="{659CF148-C8FA-4FC2-8871-2CD106DD9F20}" dt="2024-05-17T13:16:54.083" v="1241" actId="478"/>
          <ac:picMkLst>
            <pc:docMk/>
            <pc:sldMk cId="0" sldId="290"/>
            <ac:picMk id="9" creationId="{00000000-0000-0000-0000-000000000000}"/>
          </ac:picMkLst>
        </pc:picChg>
        <pc:picChg chg="add del">
          <ac:chgData name="Jonas Sternemann" userId="9a6f1afb734a7d8c" providerId="LiveId" clId="{659CF148-C8FA-4FC2-8871-2CD106DD9F20}" dt="2024-05-17T13:16:17.385" v="1235" actId="478"/>
          <ac:picMkLst>
            <pc:docMk/>
            <pc:sldMk cId="0" sldId="290"/>
            <ac:picMk id="10" creationId="{023325FA-5528-21A8-9722-752CC799E630}"/>
          </ac:picMkLst>
        </pc:picChg>
        <pc:picChg chg="add mod">
          <ac:chgData name="Jonas Sternemann" userId="9a6f1afb734a7d8c" providerId="LiveId" clId="{659CF148-C8FA-4FC2-8871-2CD106DD9F20}" dt="2024-05-17T13:16:47.866" v="1240" actId="1076"/>
          <ac:picMkLst>
            <pc:docMk/>
            <pc:sldMk cId="0" sldId="290"/>
            <ac:picMk id="1026" creationId="{571988F7-F26B-984A-784F-B2F70FBF0EA1}"/>
          </ac:picMkLst>
        </pc:picChg>
      </pc:sldChg>
      <pc:sldChg chg="addSp delSp modSp add mod modNotesTx">
        <pc:chgData name="Jonas Sternemann" userId="9a6f1afb734a7d8c" providerId="LiveId" clId="{659CF148-C8FA-4FC2-8871-2CD106DD9F20}" dt="2024-05-19T12:27:32.880" v="2588" actId="20577"/>
        <pc:sldMkLst>
          <pc:docMk/>
          <pc:sldMk cId="2393566697" sldId="291"/>
        </pc:sldMkLst>
        <pc:spChg chg="mod">
          <ac:chgData name="Jonas Sternemann" userId="9a6f1afb734a7d8c" providerId="LiveId" clId="{659CF148-C8FA-4FC2-8871-2CD106DD9F20}" dt="2024-05-16T14:01:58.937" v="1159" actId="20577"/>
          <ac:spMkLst>
            <pc:docMk/>
            <pc:sldMk cId="2393566697" sldId="291"/>
            <ac:spMk id="5" creationId="{C6465A5B-905D-41B2-6489-B6FDAF827B68}"/>
          </ac:spMkLst>
        </pc:spChg>
        <pc:spChg chg="add del mod">
          <ac:chgData name="Jonas Sternemann" userId="9a6f1afb734a7d8c" providerId="LiveId" clId="{659CF148-C8FA-4FC2-8871-2CD106DD9F20}" dt="2024-05-16T14:02:22.431" v="1168"/>
          <ac:spMkLst>
            <pc:docMk/>
            <pc:sldMk cId="2393566697" sldId="291"/>
            <ac:spMk id="6" creationId="{E578473A-EA05-678D-44A5-D133D354E578}"/>
          </ac:spMkLst>
        </pc:spChg>
        <pc:spChg chg="mod">
          <ac:chgData name="Jonas Sternemann" userId="9a6f1afb734a7d8c" providerId="LiveId" clId="{659CF148-C8FA-4FC2-8871-2CD106DD9F20}" dt="2024-05-16T14:02:30.497" v="1172" actId="20577"/>
          <ac:spMkLst>
            <pc:docMk/>
            <pc:sldMk cId="2393566697" sldId="291"/>
            <ac:spMk id="8" creationId="{F2EE5C59-E608-576F-172D-7636046427A6}"/>
          </ac:spMkLst>
        </pc:spChg>
        <pc:spChg chg="add mod">
          <ac:chgData name="Jonas Sternemann" userId="9a6f1afb734a7d8c" providerId="LiveId" clId="{659CF148-C8FA-4FC2-8871-2CD106DD9F20}" dt="2024-05-16T14:02:47.761" v="1182" actId="1076"/>
          <ac:spMkLst>
            <pc:docMk/>
            <pc:sldMk cId="2393566697" sldId="291"/>
            <ac:spMk id="15" creationId="{00ACEB70-149B-C51D-AF83-E1DB514F87BE}"/>
          </ac:spMkLst>
        </pc:spChg>
        <pc:picChg chg="del">
          <ac:chgData name="Jonas Sternemann" userId="9a6f1afb734a7d8c" providerId="LiveId" clId="{659CF148-C8FA-4FC2-8871-2CD106DD9F20}" dt="2024-05-16T14:02:00.884" v="1160" actId="478"/>
          <ac:picMkLst>
            <pc:docMk/>
            <pc:sldMk cId="2393566697" sldId="291"/>
            <ac:picMk id="9" creationId="{B318189F-C196-F419-F341-1BE1ADE6F582}"/>
          </ac:picMkLst>
        </pc:picChg>
        <pc:picChg chg="add mod">
          <ac:chgData name="Jonas Sternemann" userId="9a6f1afb734a7d8c" providerId="LiveId" clId="{659CF148-C8FA-4FC2-8871-2CD106DD9F20}" dt="2024-05-16T14:02:20.285" v="1167"/>
          <ac:picMkLst>
            <pc:docMk/>
            <pc:sldMk cId="2393566697" sldId="291"/>
            <ac:picMk id="11" creationId="{DCB18AF0-8DB0-2155-7090-89155096D748}"/>
          </ac:picMkLst>
        </pc:picChg>
        <pc:picChg chg="add mod">
          <ac:chgData name="Jonas Sternemann" userId="9a6f1afb734a7d8c" providerId="LiveId" clId="{659CF148-C8FA-4FC2-8871-2CD106DD9F20}" dt="2024-05-16T14:02:53.603" v="1184" actId="1076"/>
          <ac:picMkLst>
            <pc:docMk/>
            <pc:sldMk cId="2393566697" sldId="291"/>
            <ac:picMk id="13" creationId="{312E0427-0456-1272-BDA9-77AC9F481338}"/>
          </ac:picMkLst>
        </pc:picChg>
      </pc:sldChg>
      <pc:sldChg chg="add ord">
        <pc:chgData name="Jonas Sternemann" userId="9a6f1afb734a7d8c" providerId="LiveId" clId="{659CF148-C8FA-4FC2-8871-2CD106DD9F20}" dt="2024-05-17T13:31:55.811" v="1511"/>
        <pc:sldMkLst>
          <pc:docMk/>
          <pc:sldMk cId="4227200737" sldId="292"/>
        </pc:sldMkLst>
      </pc:sldChg>
      <pc:sldChg chg="add ord">
        <pc:chgData name="Jonas Sternemann" userId="9a6f1afb734a7d8c" providerId="LiveId" clId="{659CF148-C8FA-4FC2-8871-2CD106DD9F20}" dt="2024-05-17T13:31:55.811" v="1511"/>
        <pc:sldMkLst>
          <pc:docMk/>
          <pc:sldMk cId="3157038634" sldId="294"/>
        </pc:sldMkLst>
      </pc:sldChg>
      <pc:sldChg chg="modSp new mod">
        <pc:chgData name="Jonas Sternemann" userId="9a6f1afb734a7d8c" providerId="LiveId" clId="{659CF148-C8FA-4FC2-8871-2CD106DD9F20}" dt="2024-05-17T13:32:27.699" v="1518" actId="20577"/>
        <pc:sldMkLst>
          <pc:docMk/>
          <pc:sldMk cId="2170253851" sldId="295"/>
        </pc:sldMkLst>
        <pc:spChg chg="mod">
          <ac:chgData name="Jonas Sternemann" userId="9a6f1afb734a7d8c" providerId="LiveId" clId="{659CF148-C8FA-4FC2-8871-2CD106DD9F20}" dt="2024-05-17T13:32:27.699" v="1518" actId="20577"/>
          <ac:spMkLst>
            <pc:docMk/>
            <pc:sldMk cId="2170253851" sldId="295"/>
            <ac:spMk id="5" creationId="{D78A068F-05FD-A68E-9A9C-82461E7900A2}"/>
          </ac:spMkLst>
        </pc:spChg>
      </pc:sldChg>
      <pc:sldChg chg="modSp mod">
        <pc:chgData name="Jonas Sternemann" userId="9a6f1afb734a7d8c" providerId="LiveId" clId="{659CF148-C8FA-4FC2-8871-2CD106DD9F20}" dt="2024-05-17T13:37:05.746" v="1541" actId="1076"/>
        <pc:sldMkLst>
          <pc:docMk/>
          <pc:sldMk cId="439784368" sldId="296"/>
        </pc:sldMkLst>
        <pc:picChg chg="mod">
          <ac:chgData name="Jonas Sternemann" userId="9a6f1afb734a7d8c" providerId="LiveId" clId="{659CF148-C8FA-4FC2-8871-2CD106DD9F20}" dt="2024-05-17T13:33:57.519" v="1539" actId="14100"/>
          <ac:picMkLst>
            <pc:docMk/>
            <pc:sldMk cId="439784368" sldId="296"/>
            <ac:picMk id="10" creationId="{71F99B15-7E8E-CF60-3812-0951A39C2697}"/>
          </ac:picMkLst>
        </pc:picChg>
        <pc:picChg chg="mod">
          <ac:chgData name="Jonas Sternemann" userId="9a6f1afb734a7d8c" providerId="LiveId" clId="{659CF148-C8FA-4FC2-8871-2CD106DD9F20}" dt="2024-05-17T13:37:05.746" v="1541" actId="1076"/>
          <ac:picMkLst>
            <pc:docMk/>
            <pc:sldMk cId="439784368" sldId="296"/>
            <ac:picMk id="16" creationId="{987C7AED-6C9A-6265-0505-F650BE8868A2}"/>
          </ac:picMkLst>
        </pc:picChg>
      </pc:sldChg>
      <pc:sldChg chg="modSp new mod">
        <pc:chgData name="Jonas Sternemann" userId="9a6f1afb734a7d8c" providerId="LiveId" clId="{659CF148-C8FA-4FC2-8871-2CD106DD9F20}" dt="2024-05-17T13:32:50.198" v="1538" actId="20577"/>
        <pc:sldMkLst>
          <pc:docMk/>
          <pc:sldMk cId="2510168322" sldId="297"/>
        </pc:sldMkLst>
        <pc:spChg chg="mod">
          <ac:chgData name="Jonas Sternemann" userId="9a6f1afb734a7d8c" providerId="LiveId" clId="{659CF148-C8FA-4FC2-8871-2CD106DD9F20}" dt="2024-05-17T13:32:50.198" v="1538" actId="20577"/>
          <ac:spMkLst>
            <pc:docMk/>
            <pc:sldMk cId="2510168322" sldId="297"/>
            <ac:spMk id="5" creationId="{8253870B-919F-F24F-8DB7-D4B6E31795B3}"/>
          </ac:spMkLst>
        </pc:spChg>
      </pc:sldChg>
      <pc:sldChg chg="modSp mod">
        <pc:chgData name="Jonas Sternemann" userId="9a6f1afb734a7d8c" providerId="LiveId" clId="{659CF148-C8FA-4FC2-8871-2CD106DD9F20}" dt="2024-05-17T13:38:54.055" v="1542" actId="1076"/>
        <pc:sldMkLst>
          <pc:docMk/>
          <pc:sldMk cId="3546033492" sldId="299"/>
        </pc:sldMkLst>
        <pc:picChg chg="mod">
          <ac:chgData name="Jonas Sternemann" userId="9a6f1afb734a7d8c" providerId="LiveId" clId="{659CF148-C8FA-4FC2-8871-2CD106DD9F20}" dt="2024-05-17T13:38:54.055" v="1542" actId="1076"/>
          <ac:picMkLst>
            <pc:docMk/>
            <pc:sldMk cId="3546033492" sldId="299"/>
            <ac:picMk id="10" creationId="{245249C6-EF91-452A-76E3-74630F82C32C}"/>
          </ac:picMkLst>
        </pc:picChg>
      </pc:sldChg>
      <pc:sldChg chg="addSp modSp mod">
        <pc:chgData name="Jonas Sternemann" userId="9a6f1afb734a7d8c" providerId="LiveId" clId="{659CF148-C8FA-4FC2-8871-2CD106DD9F20}" dt="2024-05-17T13:42:00.155" v="1546" actId="1076"/>
        <pc:sldMkLst>
          <pc:docMk/>
          <pc:sldMk cId="1416556348" sldId="300"/>
        </pc:sldMkLst>
        <pc:picChg chg="add mod">
          <ac:chgData name="Jonas Sternemann" userId="9a6f1afb734a7d8c" providerId="LiveId" clId="{659CF148-C8FA-4FC2-8871-2CD106DD9F20}" dt="2024-05-17T13:42:00.155" v="1546" actId="1076"/>
          <ac:picMkLst>
            <pc:docMk/>
            <pc:sldMk cId="1416556348" sldId="300"/>
            <ac:picMk id="10" creationId="{13455AD8-1027-00F3-153D-175A2A784DC7}"/>
          </ac:picMkLst>
        </pc:picChg>
      </pc:sldChg>
      <pc:sldChg chg="addSp delSp modSp mod">
        <pc:chgData name="Jonas Sternemann" userId="9a6f1afb734a7d8c" providerId="LiveId" clId="{659CF148-C8FA-4FC2-8871-2CD106DD9F20}" dt="2024-05-21T08:58:49.731" v="2904" actId="478"/>
        <pc:sldMkLst>
          <pc:docMk/>
          <pc:sldMk cId="627703316" sldId="301"/>
        </pc:sldMkLst>
        <pc:spChg chg="mod">
          <ac:chgData name="Jonas Sternemann" userId="9a6f1afb734a7d8c" providerId="LiveId" clId="{659CF148-C8FA-4FC2-8871-2CD106DD9F20}" dt="2024-05-17T13:52:42.750" v="1548" actId="20577"/>
          <ac:spMkLst>
            <pc:docMk/>
            <pc:sldMk cId="627703316" sldId="301"/>
            <ac:spMk id="7" creationId="{B365B8FD-B010-1C39-B570-645D664446E7}"/>
          </ac:spMkLst>
        </pc:spChg>
        <pc:spChg chg="del">
          <ac:chgData name="Jonas Sternemann" userId="9a6f1afb734a7d8c" providerId="LiveId" clId="{659CF148-C8FA-4FC2-8871-2CD106DD9F20}" dt="2024-05-21T08:58:49.731" v="2904" actId="478"/>
          <ac:spMkLst>
            <pc:docMk/>
            <pc:sldMk cId="627703316" sldId="301"/>
            <ac:spMk id="8" creationId="{887433B5-9FA3-88C3-333C-D94DD5934A0E}"/>
          </ac:spMkLst>
        </pc:spChg>
        <pc:spChg chg="del mod">
          <ac:chgData name="Jonas Sternemann" userId="9a6f1afb734a7d8c" providerId="LiveId" clId="{659CF148-C8FA-4FC2-8871-2CD106DD9F20}" dt="2024-05-21T08:58:44.172" v="2903" actId="478"/>
          <ac:spMkLst>
            <pc:docMk/>
            <pc:sldMk cId="627703316" sldId="301"/>
            <ac:spMk id="9" creationId="{3E41640B-A2BD-E71A-A1FB-483CB15CA508}"/>
          </ac:spMkLst>
        </pc:spChg>
        <pc:spChg chg="add mod">
          <ac:chgData name="Jonas Sternemann" userId="9a6f1afb734a7d8c" providerId="LiveId" clId="{659CF148-C8FA-4FC2-8871-2CD106DD9F20}" dt="2024-05-21T08:58:44.172" v="2903" actId="478"/>
          <ac:spMkLst>
            <pc:docMk/>
            <pc:sldMk cId="627703316" sldId="301"/>
            <ac:spMk id="11" creationId="{3254C093-4A2A-DEFC-9FA5-9857DFB07B2F}"/>
          </ac:spMkLst>
        </pc:spChg>
      </pc:sldChg>
      <pc:sldChg chg="delSp modSp new mod ord">
        <pc:chgData name="Jonas Sternemann" userId="9a6f1afb734a7d8c" providerId="LiveId" clId="{659CF148-C8FA-4FC2-8871-2CD106DD9F20}" dt="2024-05-17T14:33:10.929" v="1620" actId="478"/>
        <pc:sldMkLst>
          <pc:docMk/>
          <pc:sldMk cId="4059949534" sldId="302"/>
        </pc:sldMkLst>
        <pc:spChg chg="mod">
          <ac:chgData name="Jonas Sternemann" userId="9a6f1afb734a7d8c" providerId="LiveId" clId="{659CF148-C8FA-4FC2-8871-2CD106DD9F20}" dt="2024-05-17T14:33:03.996" v="1619" actId="14100"/>
          <ac:spMkLst>
            <pc:docMk/>
            <pc:sldMk cId="4059949534" sldId="302"/>
            <ac:spMk id="5" creationId="{79B932C0-A2A2-363A-F121-D1FB262F73D4}"/>
          </ac:spMkLst>
        </pc:spChg>
        <pc:spChg chg="del">
          <ac:chgData name="Jonas Sternemann" userId="9a6f1afb734a7d8c" providerId="LiveId" clId="{659CF148-C8FA-4FC2-8871-2CD106DD9F20}" dt="2024-05-17T14:33:10.929" v="1620" actId="478"/>
          <ac:spMkLst>
            <pc:docMk/>
            <pc:sldMk cId="4059949534" sldId="302"/>
            <ac:spMk id="6" creationId="{15593350-BC94-3480-AACF-7E55C152656E}"/>
          </ac:spMkLst>
        </pc:spChg>
      </pc:sldChg>
      <pc:sldChg chg="modSp mod">
        <pc:chgData name="Jonas Sternemann" userId="9a6f1afb734a7d8c" providerId="LiveId" clId="{659CF148-C8FA-4FC2-8871-2CD106DD9F20}" dt="2024-05-17T14:06:29.790" v="1567" actId="20577"/>
        <pc:sldMkLst>
          <pc:docMk/>
          <pc:sldMk cId="3632495619" sldId="303"/>
        </pc:sldMkLst>
        <pc:spChg chg="mod">
          <ac:chgData name="Jonas Sternemann" userId="9a6f1afb734a7d8c" providerId="LiveId" clId="{659CF148-C8FA-4FC2-8871-2CD106DD9F20}" dt="2024-05-17T14:06:29.790" v="1567" actId="20577"/>
          <ac:spMkLst>
            <pc:docMk/>
            <pc:sldMk cId="3632495619" sldId="303"/>
            <ac:spMk id="8" creationId="{8C59506E-170C-EE59-3F4A-30F932FD3A34}"/>
          </ac:spMkLst>
        </pc:spChg>
      </pc:sldChg>
      <pc:sldChg chg="addSp delSp modSp mod">
        <pc:chgData name="Jonas Sternemann" userId="9a6f1afb734a7d8c" providerId="LiveId" clId="{659CF148-C8FA-4FC2-8871-2CD106DD9F20}" dt="2024-05-17T14:15:44.136" v="1604" actId="1076"/>
        <pc:sldMkLst>
          <pc:docMk/>
          <pc:sldMk cId="1754086811" sldId="304"/>
        </pc:sldMkLst>
        <pc:spChg chg="mod">
          <ac:chgData name="Jonas Sternemann" userId="9a6f1afb734a7d8c" providerId="LiveId" clId="{659CF148-C8FA-4FC2-8871-2CD106DD9F20}" dt="2024-05-17T14:15:40.483" v="1603" actId="5793"/>
          <ac:spMkLst>
            <pc:docMk/>
            <pc:sldMk cId="1754086811" sldId="304"/>
            <ac:spMk id="6" creationId="{62023540-2DB6-70A1-8A76-139EFE2755F0}"/>
          </ac:spMkLst>
        </pc:spChg>
        <pc:spChg chg="add del mod">
          <ac:chgData name="Jonas Sternemann" userId="9a6f1afb734a7d8c" providerId="LiveId" clId="{659CF148-C8FA-4FC2-8871-2CD106DD9F20}" dt="2024-05-17T14:14:45.883" v="1584" actId="478"/>
          <ac:spMkLst>
            <pc:docMk/>
            <pc:sldMk cId="1754086811" sldId="304"/>
            <ac:spMk id="11" creationId="{19411091-EE9C-57B1-B7C0-58383E64D048}"/>
          </ac:spMkLst>
        </pc:spChg>
        <pc:spChg chg="add mod">
          <ac:chgData name="Jonas Sternemann" userId="9a6f1afb734a7d8c" providerId="LiveId" clId="{659CF148-C8FA-4FC2-8871-2CD106DD9F20}" dt="2024-05-17T14:15:15.101" v="1597" actId="1076"/>
          <ac:spMkLst>
            <pc:docMk/>
            <pc:sldMk cId="1754086811" sldId="304"/>
            <ac:spMk id="13" creationId="{90D0A99C-ACA5-DA99-1738-090943802F22}"/>
          </ac:spMkLst>
        </pc:spChg>
        <pc:picChg chg="mod">
          <ac:chgData name="Jonas Sternemann" userId="9a6f1afb734a7d8c" providerId="LiveId" clId="{659CF148-C8FA-4FC2-8871-2CD106DD9F20}" dt="2024-05-17T14:15:44.136" v="1604" actId="1076"/>
          <ac:picMkLst>
            <pc:docMk/>
            <pc:sldMk cId="1754086811" sldId="304"/>
            <ac:picMk id="9" creationId="{D018D7E8-F260-6F4A-07F0-C3E0BB986FCD}"/>
          </ac:picMkLst>
        </pc:picChg>
      </pc:sldChg>
      <pc:sldChg chg="modSp mod modNotesTx">
        <pc:chgData name="Jonas Sternemann" userId="9a6f1afb734a7d8c" providerId="LiveId" clId="{659CF148-C8FA-4FC2-8871-2CD106DD9F20}" dt="2024-05-21T09:05:58.460" v="2913" actId="20577"/>
        <pc:sldMkLst>
          <pc:docMk/>
          <pc:sldMk cId="3067360575" sldId="305"/>
        </pc:sldMkLst>
        <pc:spChg chg="mod">
          <ac:chgData name="Jonas Sternemann" userId="9a6f1afb734a7d8c" providerId="LiveId" clId="{659CF148-C8FA-4FC2-8871-2CD106DD9F20}" dt="2024-05-21T09:05:09.033" v="2910" actId="1076"/>
          <ac:spMkLst>
            <pc:docMk/>
            <pc:sldMk cId="3067360575" sldId="305"/>
            <ac:spMk id="7" creationId="{075E5F70-8B0D-4DD7-28A1-E99C9B443238}"/>
          </ac:spMkLst>
        </pc:spChg>
        <pc:spChg chg="mod">
          <ac:chgData name="Jonas Sternemann" userId="9a6f1afb734a7d8c" providerId="LiveId" clId="{659CF148-C8FA-4FC2-8871-2CD106DD9F20}" dt="2024-05-17T14:26:03.273" v="1610" actId="5793"/>
          <ac:spMkLst>
            <pc:docMk/>
            <pc:sldMk cId="3067360575" sldId="305"/>
            <ac:spMk id="10" creationId="{DC2F6414-A980-CEAC-A3AE-037227DB3AE9}"/>
          </ac:spMkLst>
        </pc:spChg>
      </pc:sldChg>
      <pc:sldChg chg="modSp mod">
        <pc:chgData name="Jonas Sternemann" userId="9a6f1afb734a7d8c" providerId="LiveId" clId="{659CF148-C8FA-4FC2-8871-2CD106DD9F20}" dt="2024-05-21T09:07:22.514" v="2914" actId="9"/>
        <pc:sldMkLst>
          <pc:docMk/>
          <pc:sldMk cId="3240617939" sldId="306"/>
        </pc:sldMkLst>
        <pc:spChg chg="mod">
          <ac:chgData name="Jonas Sternemann" userId="9a6f1afb734a7d8c" providerId="LiveId" clId="{659CF148-C8FA-4FC2-8871-2CD106DD9F20}" dt="2024-05-21T09:07:22.514" v="2914" actId="9"/>
          <ac:spMkLst>
            <pc:docMk/>
            <pc:sldMk cId="3240617939" sldId="306"/>
            <ac:spMk id="6" creationId="{2ADC4B08-E5A1-27CF-8F99-FA9A59041AC6}"/>
          </ac:spMkLst>
        </pc:spChg>
      </pc:sldChg>
      <pc:sldChg chg="modSp mod">
        <pc:chgData name="Jonas Sternemann" userId="9a6f1afb734a7d8c" providerId="LiveId" clId="{659CF148-C8FA-4FC2-8871-2CD106DD9F20}" dt="2024-05-17T15:45:41.653" v="1727" actId="20577"/>
        <pc:sldMkLst>
          <pc:docMk/>
          <pc:sldMk cId="4057409433" sldId="308"/>
        </pc:sldMkLst>
        <pc:spChg chg="mod">
          <ac:chgData name="Jonas Sternemann" userId="9a6f1afb734a7d8c" providerId="LiveId" clId="{659CF148-C8FA-4FC2-8871-2CD106DD9F20}" dt="2024-05-17T15:45:41.653" v="1727" actId="20577"/>
          <ac:spMkLst>
            <pc:docMk/>
            <pc:sldMk cId="4057409433" sldId="308"/>
            <ac:spMk id="6" creationId="{336E9076-878D-6C76-4131-C8BB30FFA69B}"/>
          </ac:spMkLst>
        </pc:spChg>
      </pc:sldChg>
      <pc:sldChg chg="addSp delSp modSp mod">
        <pc:chgData name="Jonas Sternemann" userId="9a6f1afb734a7d8c" providerId="LiveId" clId="{659CF148-C8FA-4FC2-8871-2CD106DD9F20}" dt="2024-05-17T15:47:10.689" v="1867" actId="12"/>
        <pc:sldMkLst>
          <pc:docMk/>
          <pc:sldMk cId="2712984268" sldId="309"/>
        </pc:sldMkLst>
        <pc:spChg chg="add del mod">
          <ac:chgData name="Jonas Sternemann" userId="9a6f1afb734a7d8c" providerId="LiveId" clId="{659CF148-C8FA-4FC2-8871-2CD106DD9F20}" dt="2024-05-17T15:36:49.793" v="1721" actId="478"/>
          <ac:spMkLst>
            <pc:docMk/>
            <pc:sldMk cId="2712984268" sldId="309"/>
            <ac:spMk id="10" creationId="{7568560F-56B3-6CD9-1EAC-F62C0D469417}"/>
          </ac:spMkLst>
        </pc:spChg>
        <pc:spChg chg="mod">
          <ac:chgData name="Jonas Sternemann" userId="9a6f1afb734a7d8c" providerId="LiveId" clId="{659CF148-C8FA-4FC2-8871-2CD106DD9F20}" dt="2024-05-17T15:47:10.689" v="1867" actId="12"/>
          <ac:spMkLst>
            <pc:docMk/>
            <pc:sldMk cId="2712984268" sldId="309"/>
            <ac:spMk id="14" creationId="{0BD279BA-CCB9-E950-8E0D-366ECF2675D0}"/>
          </ac:spMkLst>
        </pc:spChg>
      </pc:sldChg>
      <pc:sldChg chg="new del">
        <pc:chgData name="Jonas Sternemann" userId="9a6f1afb734a7d8c" providerId="LiveId" clId="{659CF148-C8FA-4FC2-8871-2CD106DD9F20}" dt="2024-05-17T15:59:34.636" v="1897" actId="2696"/>
        <pc:sldMkLst>
          <pc:docMk/>
          <pc:sldMk cId="2288593971" sldId="310"/>
        </pc:sldMkLst>
      </pc:sldChg>
      <pc:sldChg chg="modSp mod">
        <pc:chgData name="Jonas Sternemann" userId="9a6f1afb734a7d8c" providerId="LiveId" clId="{659CF148-C8FA-4FC2-8871-2CD106DD9F20}" dt="2024-05-21T09:55:05.963" v="3070" actId="9"/>
        <pc:sldMkLst>
          <pc:docMk/>
          <pc:sldMk cId="2534302261" sldId="310"/>
        </pc:sldMkLst>
        <pc:spChg chg="mod">
          <ac:chgData name="Jonas Sternemann" userId="9a6f1afb734a7d8c" providerId="LiveId" clId="{659CF148-C8FA-4FC2-8871-2CD106DD9F20}" dt="2024-05-17T16:06:07.896" v="1908" actId="14100"/>
          <ac:spMkLst>
            <pc:docMk/>
            <pc:sldMk cId="2534302261" sldId="310"/>
            <ac:spMk id="6" creationId="{F04361E9-7645-B401-7F5A-5AD8AA288E1E}"/>
          </ac:spMkLst>
        </pc:spChg>
        <pc:spChg chg="mod">
          <ac:chgData name="Jonas Sternemann" userId="9a6f1afb734a7d8c" providerId="LiveId" clId="{659CF148-C8FA-4FC2-8871-2CD106DD9F20}" dt="2024-05-21T09:55:05.963" v="3070" actId="9"/>
          <ac:spMkLst>
            <pc:docMk/>
            <pc:sldMk cId="2534302261" sldId="310"/>
            <ac:spMk id="7" creationId="{8ACA7A7D-91F5-34AE-0E98-CBDFC12E3B83}"/>
          </ac:spMkLst>
        </pc:spChg>
      </pc:sldChg>
      <pc:sldChg chg="modSp mod">
        <pc:chgData name="Jonas Sternemann" userId="9a6f1afb734a7d8c" providerId="LiveId" clId="{659CF148-C8FA-4FC2-8871-2CD106DD9F20}" dt="2024-05-21T10:17:51.064" v="3097" actId="120"/>
        <pc:sldMkLst>
          <pc:docMk/>
          <pc:sldMk cId="79921376" sldId="311"/>
        </pc:sldMkLst>
        <pc:spChg chg="mod">
          <ac:chgData name="Jonas Sternemann" userId="9a6f1afb734a7d8c" providerId="LiveId" clId="{659CF148-C8FA-4FC2-8871-2CD106DD9F20}" dt="2024-05-21T10:17:51.064" v="3097" actId="120"/>
          <ac:spMkLst>
            <pc:docMk/>
            <pc:sldMk cId="79921376" sldId="311"/>
            <ac:spMk id="6" creationId="{00000000-0000-0000-0000-000000000000}"/>
          </ac:spMkLst>
        </pc:spChg>
      </pc:sldChg>
      <pc:sldChg chg="addSp delSp modSp mod">
        <pc:chgData name="Jonas Sternemann" userId="9a6f1afb734a7d8c" providerId="LiveId" clId="{659CF148-C8FA-4FC2-8871-2CD106DD9F20}" dt="2024-05-21T10:14:14.966" v="3096" actId="9"/>
        <pc:sldMkLst>
          <pc:docMk/>
          <pc:sldMk cId="939218837" sldId="312"/>
        </pc:sldMkLst>
        <pc:spChg chg="mod">
          <ac:chgData name="Jonas Sternemann" userId="9a6f1afb734a7d8c" providerId="LiveId" clId="{659CF148-C8FA-4FC2-8871-2CD106DD9F20}" dt="2024-05-21T10:14:14.966" v="3096" actId="9"/>
          <ac:spMkLst>
            <pc:docMk/>
            <pc:sldMk cId="939218837" sldId="312"/>
            <ac:spMk id="8" creationId="{1F0A18D3-F26F-EF29-0BC6-3EBE53BFA859}"/>
          </ac:spMkLst>
        </pc:spChg>
        <pc:picChg chg="add mod">
          <ac:chgData name="Jonas Sternemann" userId="9a6f1afb734a7d8c" providerId="LiveId" clId="{659CF148-C8FA-4FC2-8871-2CD106DD9F20}" dt="2024-05-21T10:13:33.558" v="3092" actId="1076"/>
          <ac:picMkLst>
            <pc:docMk/>
            <pc:sldMk cId="939218837" sldId="312"/>
            <ac:picMk id="7" creationId="{17340990-1D92-6BAE-5C53-F1E63F92059E}"/>
          </ac:picMkLst>
        </pc:picChg>
        <pc:picChg chg="add del mod">
          <ac:chgData name="Jonas Sternemann" userId="9a6f1afb734a7d8c" providerId="LiveId" clId="{659CF148-C8FA-4FC2-8871-2CD106DD9F20}" dt="2024-05-21T10:13:30.929" v="3091" actId="478"/>
          <ac:picMkLst>
            <pc:docMk/>
            <pc:sldMk cId="939218837" sldId="312"/>
            <ac:picMk id="9" creationId="{79C7EA88-4E33-079D-602C-68BDF57ACA01}"/>
          </ac:picMkLst>
        </pc:picChg>
        <pc:picChg chg="add mod">
          <ac:chgData name="Jonas Sternemann" userId="9a6f1afb734a7d8c" providerId="LiveId" clId="{659CF148-C8FA-4FC2-8871-2CD106DD9F20}" dt="2024-05-21T10:13:44.022" v="3095" actId="1076"/>
          <ac:picMkLst>
            <pc:docMk/>
            <pc:sldMk cId="939218837" sldId="312"/>
            <ac:picMk id="11" creationId="{027FC980-35DB-1575-ECD9-749202B87B67}"/>
          </ac:picMkLst>
        </pc:picChg>
      </pc:sldChg>
    </pc:docChg>
  </pc:docChgLst>
  <pc:docChgLst>
    <pc:chgData name="Niclas Gritzan" userId="540452df46a9bb10" providerId="LiveId" clId="{CFE3A629-C096-43A7-B9C7-73738FBD4A02}"/>
    <pc:docChg chg="modSld">
      <pc:chgData name="Niclas Gritzan" userId="540452df46a9bb10" providerId="LiveId" clId="{CFE3A629-C096-43A7-B9C7-73738FBD4A02}" dt="2024-05-15T11:37:22.322" v="19" actId="20577"/>
      <pc:docMkLst>
        <pc:docMk/>
      </pc:docMkLst>
      <pc:sldChg chg="modSp mod">
        <pc:chgData name="Niclas Gritzan" userId="540452df46a9bb10" providerId="LiveId" clId="{CFE3A629-C096-43A7-B9C7-73738FBD4A02}" dt="2024-05-15T11:37:22.322" v="19" actId="20577"/>
        <pc:sldMkLst>
          <pc:docMk/>
          <pc:sldMk cId="693096634" sldId="286"/>
        </pc:sldMkLst>
        <pc:spChg chg="mod">
          <ac:chgData name="Niclas Gritzan" userId="540452df46a9bb10" providerId="LiveId" clId="{CFE3A629-C096-43A7-B9C7-73738FBD4A02}" dt="2024-05-15T11:37:22.322" v="19" actId="20577"/>
          <ac:spMkLst>
            <pc:docMk/>
            <pc:sldMk cId="693096634" sldId="286"/>
            <ac:spMk id="6" creationId="{3E16306D-ADA1-93B9-EF3D-7483C21A9D61}"/>
          </ac:spMkLst>
        </pc:spChg>
      </pc:sldChg>
    </pc:docChg>
  </pc:docChgLst>
  <pc:docChgLst>
    <pc:chgData name="Jonas Sternemann" userId="9a6f1afb734a7d8c" providerId="LiveId" clId="{D84E9222-3265-46BE-93C5-CD5BA81965C6}"/>
    <pc:docChg chg="addSld delSld modSld sldOrd">
      <pc:chgData name="Jonas Sternemann" userId="9a6f1afb734a7d8c" providerId="LiveId" clId="{D84E9222-3265-46BE-93C5-CD5BA81965C6}" dt="2024-05-15T11:39:54.495" v="50" actId="20577"/>
      <pc:docMkLst>
        <pc:docMk/>
      </pc:docMkLst>
      <pc:sldChg chg="modSp mod">
        <pc:chgData name="Jonas Sternemann" userId="9a6f1afb734a7d8c" providerId="LiveId" clId="{D84E9222-3265-46BE-93C5-CD5BA81965C6}" dt="2024-05-15T11:39:54.495" v="50" actId="20577"/>
        <pc:sldMkLst>
          <pc:docMk/>
          <pc:sldMk cId="1668170135" sldId="261"/>
        </pc:sldMkLst>
        <pc:graphicFrameChg chg="modGraphic">
          <ac:chgData name="Jonas Sternemann" userId="9a6f1afb734a7d8c" providerId="LiveId" clId="{D84E9222-3265-46BE-93C5-CD5BA81965C6}" dt="2024-05-15T11:39:54.495" v="50" actId="20577"/>
          <ac:graphicFrameMkLst>
            <pc:docMk/>
            <pc:sldMk cId="1668170135" sldId="261"/>
            <ac:graphicFrameMk id="9" creationId="{2130D5B3-4D4D-C64F-CFD5-B150F137F514}"/>
          </ac:graphicFrameMkLst>
        </pc:graphicFrameChg>
      </pc:sldChg>
      <pc:sldChg chg="modSp mod">
        <pc:chgData name="Jonas Sternemann" userId="9a6f1afb734a7d8c" providerId="LiveId" clId="{D84E9222-3265-46BE-93C5-CD5BA81965C6}" dt="2024-05-15T11:27:05.228" v="30" actId="20577"/>
        <pc:sldMkLst>
          <pc:docMk/>
          <pc:sldMk cId="1767660052" sldId="273"/>
        </pc:sldMkLst>
        <pc:spChg chg="mod">
          <ac:chgData name="Jonas Sternemann" userId="9a6f1afb734a7d8c" providerId="LiveId" clId="{D84E9222-3265-46BE-93C5-CD5BA81965C6}" dt="2024-05-15T11:27:05.228" v="30" actId="20577"/>
          <ac:spMkLst>
            <pc:docMk/>
            <pc:sldMk cId="1767660052" sldId="273"/>
            <ac:spMk id="7" creationId="{00741DCE-BEF0-EADE-5527-FEF0A827221E}"/>
          </ac:spMkLst>
        </pc:spChg>
      </pc:sldChg>
      <pc:sldChg chg="modSp mod">
        <pc:chgData name="Jonas Sternemann" userId="9a6f1afb734a7d8c" providerId="LiveId" clId="{D84E9222-3265-46BE-93C5-CD5BA81965C6}" dt="2024-05-15T11:27:13.520" v="40" actId="20577"/>
        <pc:sldMkLst>
          <pc:docMk/>
          <pc:sldMk cId="3819398070" sldId="274"/>
        </pc:sldMkLst>
        <pc:spChg chg="mod">
          <ac:chgData name="Jonas Sternemann" userId="9a6f1afb734a7d8c" providerId="LiveId" clId="{D84E9222-3265-46BE-93C5-CD5BA81965C6}" dt="2024-05-15T11:27:13.520" v="40" actId="20577"/>
          <ac:spMkLst>
            <pc:docMk/>
            <pc:sldMk cId="3819398070" sldId="274"/>
            <ac:spMk id="6" creationId="{3E16306D-ADA1-93B9-EF3D-7483C21A9D61}"/>
          </ac:spMkLst>
        </pc:spChg>
      </pc:sldChg>
      <pc:sldChg chg="ord">
        <pc:chgData name="Jonas Sternemann" userId="9a6f1afb734a7d8c" providerId="LiveId" clId="{D84E9222-3265-46BE-93C5-CD5BA81965C6}" dt="2024-05-15T11:31:08.969" v="42"/>
        <pc:sldMkLst>
          <pc:docMk/>
          <pc:sldMk cId="3099932717" sldId="283"/>
        </pc:sldMkLst>
      </pc:sldChg>
      <pc:sldChg chg="modSp add mod">
        <pc:chgData name="Jonas Sternemann" userId="9a6f1afb734a7d8c" providerId="LiveId" clId="{D84E9222-3265-46BE-93C5-CD5BA81965C6}" dt="2024-05-15T11:26:55.326" v="20" actId="20577"/>
        <pc:sldMkLst>
          <pc:docMk/>
          <pc:sldMk cId="472824517" sldId="285"/>
        </pc:sldMkLst>
        <pc:spChg chg="mod">
          <ac:chgData name="Jonas Sternemann" userId="9a6f1afb734a7d8c" providerId="LiveId" clId="{D84E9222-3265-46BE-93C5-CD5BA81965C6}" dt="2024-05-15T11:26:30.295" v="2" actId="20577"/>
          <ac:spMkLst>
            <pc:docMk/>
            <pc:sldMk cId="472824517" sldId="285"/>
            <ac:spMk id="5" creationId="{C6465A5B-905D-41B2-6489-B6FDAF827B68}"/>
          </ac:spMkLst>
        </pc:spChg>
        <pc:spChg chg="mod">
          <ac:chgData name="Jonas Sternemann" userId="9a6f1afb734a7d8c" providerId="LiveId" clId="{D84E9222-3265-46BE-93C5-CD5BA81965C6}" dt="2024-05-15T11:26:55.326" v="20" actId="20577"/>
          <ac:spMkLst>
            <pc:docMk/>
            <pc:sldMk cId="472824517" sldId="285"/>
            <ac:spMk id="6" creationId="{E578473A-EA05-678D-44A5-D133D354E578}"/>
          </ac:spMkLst>
        </pc:spChg>
      </pc:sldChg>
      <pc:sldChg chg="add del">
        <pc:chgData name="Jonas Sternemann" userId="9a6f1afb734a7d8c" providerId="LiveId" clId="{D84E9222-3265-46BE-93C5-CD5BA81965C6}" dt="2024-05-15T11:37:56.614" v="44" actId="47"/>
        <pc:sldMkLst>
          <pc:docMk/>
          <pc:sldMk cId="374949142" sldId="287"/>
        </pc:sldMkLst>
      </pc:sldChg>
    </pc:docChg>
  </pc:docChgLst>
  <pc:docChgLst>
    <pc:chgData name="Gastbenutzer" providerId="Windows Live" clId="Web-{E2C60D41-890A-484A-8D6A-02313CEA52A6}"/>
    <pc:docChg chg="addSld delSld">
      <pc:chgData name="Gastbenutzer" userId="" providerId="Windows Live" clId="Web-{E2C60D41-890A-484A-8D6A-02313CEA52A6}" dt="2024-05-15T11:30:54.392" v="1"/>
      <pc:docMkLst>
        <pc:docMk/>
      </pc:docMkLst>
      <pc:sldChg chg="del">
        <pc:chgData name="Gastbenutzer" userId="" providerId="Windows Live" clId="Web-{E2C60D41-890A-484A-8D6A-02313CEA52A6}" dt="2024-05-15T11:30:54.392" v="1"/>
        <pc:sldMkLst>
          <pc:docMk/>
          <pc:sldMk cId="3819398070" sldId="274"/>
        </pc:sldMkLst>
      </pc:sldChg>
      <pc:sldChg chg="add replId">
        <pc:chgData name="Gastbenutzer" userId="" providerId="Windows Live" clId="Web-{E2C60D41-890A-484A-8D6A-02313CEA52A6}" dt="2024-05-15T11:30:42.063" v="0"/>
        <pc:sldMkLst>
          <pc:docMk/>
          <pc:sldMk cId="693096634" sldId="286"/>
        </pc:sldMkLst>
      </pc:sldChg>
    </pc:docChg>
  </pc:docChgLst>
  <pc:docChgLst>
    <pc:chgData clId="Web-{917970AC-77CE-4EF2-93EC-18A975A7096E}"/>
    <pc:docChg chg="modSld">
      <pc:chgData name="" userId="" providerId="" clId="Web-{917970AC-77CE-4EF2-93EC-18A975A7096E}" dt="2024-05-15T11:06:16.653" v="2" actId="20577"/>
      <pc:docMkLst>
        <pc:docMk/>
      </pc:docMkLst>
      <pc:sldChg chg="modSp">
        <pc:chgData name="" userId="" providerId="" clId="Web-{917970AC-77CE-4EF2-93EC-18A975A7096E}" dt="2024-05-15T11:06:16.653" v="2" actId="20577"/>
        <pc:sldMkLst>
          <pc:docMk/>
          <pc:sldMk cId="2136432144" sldId="258"/>
        </pc:sldMkLst>
        <pc:spChg chg="mod">
          <ac:chgData name="" userId="" providerId="" clId="Web-{917970AC-77CE-4EF2-93EC-18A975A7096E}" dt="2024-05-15T11:06:16.653" v="2" actId="20577"/>
          <ac:spMkLst>
            <pc:docMk/>
            <pc:sldMk cId="2136432144" sldId="258"/>
            <ac:spMk id="2" creationId="{00000000-0000-0000-0000-000000000000}"/>
          </ac:spMkLst>
        </pc:spChg>
      </pc:sldChg>
    </pc:docChg>
  </pc:docChgLst>
  <pc:docChgLst>
    <pc:chgData name="Niclas Gritzan" userId="20dae132678c37a5" providerId="Windows Live" clId="Web-{8B65F9DE-4ADC-45F8-8F76-D61DEE3F31F8}"/>
    <pc:docChg chg="modSld">
      <pc:chgData name="Niclas Gritzan" userId="20dae132678c37a5" providerId="Windows Live" clId="Web-{8B65F9DE-4ADC-45F8-8F76-D61DEE3F31F8}" dt="2024-05-21T09:52:51.158" v="626"/>
      <pc:docMkLst>
        <pc:docMk/>
      </pc:docMkLst>
      <pc:sldChg chg="modNotes">
        <pc:chgData name="Niclas Gritzan" userId="20dae132678c37a5" providerId="Windows Live" clId="Web-{8B65F9DE-4ADC-45F8-8F76-D61DEE3F31F8}" dt="2024-05-21T09:52:51.158" v="626"/>
        <pc:sldMkLst>
          <pc:docMk/>
          <pc:sldMk cId="3719195682" sldId="270"/>
        </pc:sldMkLst>
      </pc:sldChg>
      <pc:sldChg chg="modNotes">
        <pc:chgData name="Niclas Gritzan" userId="20dae132678c37a5" providerId="Windows Live" clId="Web-{8B65F9DE-4ADC-45F8-8F76-D61DEE3F31F8}" dt="2024-05-21T09:50:10.874" v="613"/>
        <pc:sldMkLst>
          <pc:docMk/>
          <pc:sldMk cId="722765092" sldId="271"/>
        </pc:sldMkLst>
      </pc:sldChg>
      <pc:sldChg chg="modNotes">
        <pc:chgData name="Niclas Gritzan" userId="20dae132678c37a5" providerId="Windows Live" clId="Web-{8B65F9DE-4ADC-45F8-8F76-D61DEE3F31F8}" dt="2024-05-21T09:13:01.735" v="472"/>
        <pc:sldMkLst>
          <pc:docMk/>
          <pc:sldMk cId="873405088" sldId="277"/>
        </pc:sldMkLst>
      </pc:sldChg>
      <pc:sldChg chg="modNotes">
        <pc:chgData name="Niclas Gritzan" userId="20dae132678c37a5" providerId="Windows Live" clId="Web-{8B65F9DE-4ADC-45F8-8F76-D61DEE3F31F8}" dt="2024-05-21T09:15:31.457" v="558"/>
        <pc:sldMkLst>
          <pc:docMk/>
          <pc:sldMk cId="2725247876" sldId="278"/>
        </pc:sldMkLst>
      </pc:sldChg>
      <pc:sldChg chg="modNotes">
        <pc:chgData name="Niclas Gritzan" userId="20dae132678c37a5" providerId="Windows Live" clId="Web-{8B65F9DE-4ADC-45F8-8F76-D61DEE3F31F8}" dt="2024-05-21T09:28:31.084" v="597"/>
        <pc:sldMkLst>
          <pc:docMk/>
          <pc:sldMk cId="432906032" sldId="281"/>
        </pc:sldMkLst>
      </pc:sldChg>
      <pc:sldChg chg="modNotes">
        <pc:chgData name="Niclas Gritzan" userId="20dae132678c37a5" providerId="Windows Live" clId="Web-{8B65F9DE-4ADC-45F8-8F76-D61DEE3F31F8}" dt="2024-05-21T08:55:36.552" v="203"/>
        <pc:sldMkLst>
          <pc:docMk/>
          <pc:sldMk cId="1933525814" sldId="298"/>
        </pc:sldMkLst>
      </pc:sldChg>
      <pc:sldChg chg="modNotes">
        <pc:chgData name="Niclas Gritzan" userId="20dae132678c37a5" providerId="Windows Live" clId="Web-{8B65F9DE-4ADC-45F8-8F76-D61DEE3F31F8}" dt="2024-05-21T08:54:33.019" v="141"/>
        <pc:sldMkLst>
          <pc:docMk/>
          <pc:sldMk cId="3546033492" sldId="299"/>
        </pc:sldMkLst>
      </pc:sldChg>
      <pc:sldChg chg="modSp">
        <pc:chgData name="Niclas Gritzan" userId="20dae132678c37a5" providerId="Windows Live" clId="Web-{8B65F9DE-4ADC-45F8-8F76-D61DEE3F31F8}" dt="2024-05-21T08:57:33.648" v="221" actId="20577"/>
        <pc:sldMkLst>
          <pc:docMk/>
          <pc:sldMk cId="627703316" sldId="301"/>
        </pc:sldMkLst>
        <pc:spChg chg="mod">
          <ac:chgData name="Niclas Gritzan" userId="20dae132678c37a5" providerId="Windows Live" clId="Web-{8B65F9DE-4ADC-45F8-8F76-D61DEE3F31F8}" dt="2024-05-21T08:57:33.648" v="221" actId="20577"/>
          <ac:spMkLst>
            <pc:docMk/>
            <pc:sldMk cId="627703316" sldId="301"/>
            <ac:spMk id="7" creationId="{B365B8FD-B010-1C39-B570-645D664446E7}"/>
          </ac:spMkLst>
        </pc:spChg>
      </pc:sldChg>
      <pc:sldChg chg="modNotes">
        <pc:chgData name="Niclas Gritzan" userId="20dae132678c37a5" providerId="Windows Live" clId="Web-{8B65F9DE-4ADC-45F8-8F76-D61DEE3F31F8}" dt="2024-05-21T09:00:52.044" v="289"/>
        <pc:sldMkLst>
          <pc:docMk/>
          <pc:sldMk cId="3632495619" sldId="303"/>
        </pc:sldMkLst>
      </pc:sldChg>
      <pc:sldChg chg="modNotes">
        <pc:chgData name="Niclas Gritzan" userId="20dae132678c37a5" providerId="Windows Live" clId="Web-{8B65F9DE-4ADC-45F8-8F76-D61DEE3F31F8}" dt="2024-05-21T09:06:25.304" v="441"/>
        <pc:sldMkLst>
          <pc:docMk/>
          <pc:sldMk cId="3067360575" sldId="305"/>
        </pc:sldMkLst>
      </pc:sldChg>
      <pc:sldChg chg="modNotes">
        <pc:chgData name="Niclas Gritzan" userId="20dae132678c37a5" providerId="Windows Live" clId="Web-{8B65F9DE-4ADC-45F8-8F76-D61DEE3F31F8}" dt="2024-05-21T09:26:17.769" v="577"/>
        <pc:sldMkLst>
          <pc:docMk/>
          <pc:sldMk cId="829961854" sldId="307"/>
        </pc:sldMkLst>
      </pc:sldChg>
      <pc:sldChg chg="addSp modSp">
        <pc:chgData name="Niclas Gritzan" userId="20dae132678c37a5" providerId="Windows Live" clId="Web-{8B65F9DE-4ADC-45F8-8F76-D61DEE3F31F8}" dt="2024-05-21T08:43:31.738" v="13" actId="1076"/>
        <pc:sldMkLst>
          <pc:docMk/>
          <pc:sldMk cId="2534302261" sldId="310"/>
        </pc:sldMkLst>
        <pc:spChg chg="add mod">
          <ac:chgData name="Niclas Gritzan" userId="20dae132678c37a5" providerId="Windows Live" clId="Web-{8B65F9DE-4ADC-45F8-8F76-D61DEE3F31F8}" dt="2024-05-21T08:43:31.738" v="13" actId="1076"/>
          <ac:spMkLst>
            <pc:docMk/>
            <pc:sldMk cId="2534302261" sldId="310"/>
            <ac:spMk id="7" creationId="{8ACA7A7D-91F5-34AE-0E98-CBDFC12E3B83}"/>
          </ac:spMkLst>
        </pc:spChg>
      </pc:sldChg>
    </pc:docChg>
  </pc:docChgLst>
  <pc:docChgLst>
    <pc:chgData name="Gastbenutzer" providerId="Windows Live" clId="Web-{917970AC-77CE-4EF2-93EC-18A975A7096E}"/>
    <pc:docChg chg="addSld modSld">
      <pc:chgData name="Gastbenutzer" userId="" providerId="Windows Live" clId="Web-{917970AC-77CE-4EF2-93EC-18A975A7096E}" dt="2024-05-15T11:25:05.142" v="108" actId="1076"/>
      <pc:docMkLst>
        <pc:docMk/>
      </pc:docMkLst>
      <pc:sldChg chg="modSp">
        <pc:chgData name="Gastbenutzer" userId="" providerId="Windows Live" clId="Web-{917970AC-77CE-4EF2-93EC-18A975A7096E}" dt="2024-05-15T11:06:25.060" v="0" actId="20577"/>
        <pc:sldMkLst>
          <pc:docMk/>
          <pc:sldMk cId="2136432144" sldId="258"/>
        </pc:sldMkLst>
        <pc:spChg chg="mod">
          <ac:chgData name="Gastbenutzer" userId="" providerId="Windows Live" clId="Web-{917970AC-77CE-4EF2-93EC-18A975A7096E}" dt="2024-05-15T11:06:25.060" v="0" actId="20577"/>
          <ac:spMkLst>
            <pc:docMk/>
            <pc:sldMk cId="2136432144" sldId="258"/>
            <ac:spMk id="2" creationId="{00000000-0000-0000-0000-000000000000}"/>
          </ac:spMkLst>
        </pc:spChg>
      </pc:sldChg>
      <pc:sldChg chg="add">
        <pc:chgData name="Gastbenutzer" userId="" providerId="Windows Live" clId="Web-{917970AC-77CE-4EF2-93EC-18A975A7096E}" dt="2024-05-15T11:06:56.451" v="1"/>
        <pc:sldMkLst>
          <pc:docMk/>
          <pc:sldMk cId="669897193" sldId="272"/>
        </pc:sldMkLst>
      </pc:sldChg>
      <pc:sldChg chg="add">
        <pc:chgData name="Gastbenutzer" userId="" providerId="Windows Live" clId="Web-{917970AC-77CE-4EF2-93EC-18A975A7096E}" dt="2024-05-15T11:06:56.467" v="2"/>
        <pc:sldMkLst>
          <pc:docMk/>
          <pc:sldMk cId="1767660052" sldId="273"/>
        </pc:sldMkLst>
      </pc:sldChg>
      <pc:sldChg chg="add">
        <pc:chgData name="Gastbenutzer" userId="" providerId="Windows Live" clId="Web-{917970AC-77CE-4EF2-93EC-18A975A7096E}" dt="2024-05-15T11:06:56.529" v="3"/>
        <pc:sldMkLst>
          <pc:docMk/>
          <pc:sldMk cId="3819398070" sldId="274"/>
        </pc:sldMkLst>
      </pc:sldChg>
      <pc:sldChg chg="add">
        <pc:chgData name="Gastbenutzer" userId="" providerId="Windows Live" clId="Web-{917970AC-77CE-4EF2-93EC-18A975A7096E}" dt="2024-05-15T11:06:56.654" v="4"/>
        <pc:sldMkLst>
          <pc:docMk/>
          <pc:sldMk cId="4229795043" sldId="275"/>
        </pc:sldMkLst>
      </pc:sldChg>
      <pc:sldChg chg="add">
        <pc:chgData name="Gastbenutzer" userId="" providerId="Windows Live" clId="Web-{917970AC-77CE-4EF2-93EC-18A975A7096E}" dt="2024-05-15T11:06:56.858" v="5"/>
        <pc:sldMkLst>
          <pc:docMk/>
          <pc:sldMk cId="2301826795" sldId="276"/>
        </pc:sldMkLst>
      </pc:sldChg>
      <pc:sldChg chg="add">
        <pc:chgData name="Gastbenutzer" userId="" providerId="Windows Live" clId="Web-{917970AC-77CE-4EF2-93EC-18A975A7096E}" dt="2024-05-15T11:06:56.858" v="6"/>
        <pc:sldMkLst>
          <pc:docMk/>
          <pc:sldMk cId="873405088" sldId="277"/>
        </pc:sldMkLst>
      </pc:sldChg>
      <pc:sldChg chg="add">
        <pc:chgData name="Gastbenutzer" userId="" providerId="Windows Live" clId="Web-{917970AC-77CE-4EF2-93EC-18A975A7096E}" dt="2024-05-15T11:06:56.920" v="7"/>
        <pc:sldMkLst>
          <pc:docMk/>
          <pc:sldMk cId="2725247876" sldId="278"/>
        </pc:sldMkLst>
      </pc:sldChg>
      <pc:sldChg chg="add">
        <pc:chgData name="Gastbenutzer" userId="" providerId="Windows Live" clId="Web-{917970AC-77CE-4EF2-93EC-18A975A7096E}" dt="2024-05-15T11:06:57.108" v="8"/>
        <pc:sldMkLst>
          <pc:docMk/>
          <pc:sldMk cId="3478667591" sldId="279"/>
        </pc:sldMkLst>
      </pc:sldChg>
      <pc:sldChg chg="add">
        <pc:chgData name="Gastbenutzer" userId="" providerId="Windows Live" clId="Web-{917970AC-77CE-4EF2-93EC-18A975A7096E}" dt="2024-05-15T11:06:57.123" v="9"/>
        <pc:sldMkLst>
          <pc:docMk/>
          <pc:sldMk cId="2354920465" sldId="280"/>
        </pc:sldMkLst>
      </pc:sldChg>
      <pc:sldChg chg="add">
        <pc:chgData name="Gastbenutzer" userId="" providerId="Windows Live" clId="Web-{917970AC-77CE-4EF2-93EC-18A975A7096E}" dt="2024-05-15T11:06:57.139" v="10"/>
        <pc:sldMkLst>
          <pc:docMk/>
          <pc:sldMk cId="432906032" sldId="281"/>
        </pc:sldMkLst>
      </pc:sldChg>
      <pc:sldChg chg="modSp new">
        <pc:chgData name="Gastbenutzer" userId="" providerId="Windows Live" clId="Web-{917970AC-77CE-4EF2-93EC-18A975A7096E}" dt="2024-05-15T11:11:13.272" v="31" actId="20577"/>
        <pc:sldMkLst>
          <pc:docMk/>
          <pc:sldMk cId="705974057" sldId="282"/>
        </pc:sldMkLst>
        <pc:spChg chg="mod">
          <ac:chgData name="Gastbenutzer" userId="" providerId="Windows Live" clId="Web-{917970AC-77CE-4EF2-93EC-18A975A7096E}" dt="2024-05-15T11:11:13.272" v="31" actId="20577"/>
          <ac:spMkLst>
            <pc:docMk/>
            <pc:sldMk cId="705974057" sldId="282"/>
            <ac:spMk id="5" creationId="{A5FE07DA-2F4E-9CCF-266D-1435A913C9BF}"/>
          </ac:spMkLst>
        </pc:spChg>
      </pc:sldChg>
      <pc:sldChg chg="modSp new">
        <pc:chgData name="Gastbenutzer" userId="" providerId="Windows Live" clId="Web-{917970AC-77CE-4EF2-93EC-18A975A7096E}" dt="2024-05-15T11:13:18.354" v="52" actId="20577"/>
        <pc:sldMkLst>
          <pc:docMk/>
          <pc:sldMk cId="3099932717" sldId="283"/>
        </pc:sldMkLst>
        <pc:spChg chg="mod">
          <ac:chgData name="Gastbenutzer" userId="" providerId="Windows Live" clId="Web-{917970AC-77CE-4EF2-93EC-18A975A7096E}" dt="2024-05-15T11:13:18.354" v="52" actId="20577"/>
          <ac:spMkLst>
            <pc:docMk/>
            <pc:sldMk cId="3099932717" sldId="283"/>
            <ac:spMk id="5" creationId="{A37CDFE1-3B61-B398-AB9D-DD113617EE11}"/>
          </ac:spMkLst>
        </pc:spChg>
      </pc:sldChg>
      <pc:sldChg chg="addSp delSp modSp new">
        <pc:chgData name="Gastbenutzer" userId="" providerId="Windows Live" clId="Web-{917970AC-77CE-4EF2-93EC-18A975A7096E}" dt="2024-05-15T11:25:05.142" v="108" actId="1076"/>
        <pc:sldMkLst>
          <pc:docMk/>
          <pc:sldMk cId="1478657322" sldId="284"/>
        </pc:sldMkLst>
        <pc:spChg chg="mod">
          <ac:chgData name="Gastbenutzer" userId="" providerId="Windows Live" clId="Web-{917970AC-77CE-4EF2-93EC-18A975A7096E}" dt="2024-05-15T11:22:37.887" v="90" actId="20577"/>
          <ac:spMkLst>
            <pc:docMk/>
            <pc:sldMk cId="1478657322" sldId="284"/>
            <ac:spMk id="5" creationId="{3CF9C9F0-F5DF-7F55-51A3-43B8D73F5AD6}"/>
          </ac:spMkLst>
        </pc:spChg>
        <pc:spChg chg="del">
          <ac:chgData name="Gastbenutzer" userId="" providerId="Windows Live" clId="Web-{917970AC-77CE-4EF2-93EC-18A975A7096E}" dt="2024-05-15T11:21:33.198" v="57"/>
          <ac:spMkLst>
            <pc:docMk/>
            <pc:sldMk cId="1478657322" sldId="284"/>
            <ac:spMk id="6" creationId="{C307227D-1280-2B96-010E-DD6836E1C19B}"/>
          </ac:spMkLst>
        </pc:spChg>
        <pc:spChg chg="del">
          <ac:chgData name="Gastbenutzer" userId="" providerId="Windows Live" clId="Web-{917970AC-77CE-4EF2-93EC-18A975A7096E}" dt="2024-05-15T11:21:41.370" v="58"/>
          <ac:spMkLst>
            <pc:docMk/>
            <pc:sldMk cId="1478657322" sldId="284"/>
            <ac:spMk id="7" creationId="{040FA1FE-051C-44E9-BE23-59AB61676ECE}"/>
          </ac:spMkLst>
        </pc:spChg>
        <pc:spChg chg="mod">
          <ac:chgData name="Gastbenutzer" userId="" providerId="Windows Live" clId="Web-{917970AC-77CE-4EF2-93EC-18A975A7096E}" dt="2024-05-15T11:24:59.923" v="107" actId="1076"/>
          <ac:spMkLst>
            <pc:docMk/>
            <pc:sldMk cId="1478657322" sldId="284"/>
            <ac:spMk id="8" creationId="{E6283514-2F4D-528B-F916-4050CB6EC55B}"/>
          </ac:spMkLst>
        </pc:spChg>
        <pc:spChg chg="add del mod">
          <ac:chgData name="Gastbenutzer" userId="" providerId="Windows Live" clId="Web-{917970AC-77CE-4EF2-93EC-18A975A7096E}" dt="2024-05-15T11:21:58.824" v="62"/>
          <ac:spMkLst>
            <pc:docMk/>
            <pc:sldMk cId="1478657322" sldId="284"/>
            <ac:spMk id="11" creationId="{7096AE21-A1D0-8962-87AE-EA6162C22F40}"/>
          </ac:spMkLst>
        </pc:spChg>
        <pc:picChg chg="add del mod ord">
          <ac:chgData name="Gastbenutzer" userId="" providerId="Windows Live" clId="Web-{917970AC-77CE-4EF2-93EC-18A975A7096E}" dt="2024-05-15T11:21:55.074" v="61"/>
          <ac:picMkLst>
            <pc:docMk/>
            <pc:sldMk cId="1478657322" sldId="284"/>
            <ac:picMk id="9" creationId="{1222B281-CFB7-729C-5DB0-EF0D9BC20533}"/>
          </ac:picMkLst>
        </pc:picChg>
        <pc:picChg chg="add mod ord">
          <ac:chgData name="Gastbenutzer" userId="" providerId="Windows Live" clId="Web-{917970AC-77CE-4EF2-93EC-18A975A7096E}" dt="2024-05-15T11:25:05.142" v="108" actId="1076"/>
          <ac:picMkLst>
            <pc:docMk/>
            <pc:sldMk cId="1478657322" sldId="284"/>
            <ac:picMk id="12" creationId="{6B8845E2-075C-2100-0C4C-E02F097AF554}"/>
          </ac:picMkLst>
        </pc:picChg>
      </pc:sldChg>
    </pc:docChg>
  </pc:docChgLst>
  <pc:docChgLst>
    <pc:chgData name="Niclas Gritzan" userId="20dae132678c37a5" providerId="Windows Live" clId="Web-{137CA3CC-9AF0-4A1C-8769-61CDBEB6AFED}"/>
    <pc:docChg chg="addSld delSld modSld sldOrd">
      <pc:chgData name="Niclas Gritzan" userId="20dae132678c37a5" providerId="Windows Live" clId="Web-{137CA3CC-9AF0-4A1C-8769-61CDBEB6AFED}" dt="2024-05-17T16:06:58.948" v="2152"/>
      <pc:docMkLst>
        <pc:docMk/>
      </pc:docMkLst>
      <pc:sldChg chg="modSp">
        <pc:chgData name="Niclas Gritzan" userId="20dae132678c37a5" providerId="Windows Live" clId="Web-{137CA3CC-9AF0-4A1C-8769-61CDBEB6AFED}" dt="2024-05-17T15:58:59.011" v="2013" actId="20577"/>
        <pc:sldMkLst>
          <pc:docMk/>
          <pc:sldMk cId="443213132" sldId="260"/>
        </pc:sldMkLst>
        <pc:spChg chg="mod">
          <ac:chgData name="Niclas Gritzan" userId="20dae132678c37a5" providerId="Windows Live" clId="Web-{137CA3CC-9AF0-4A1C-8769-61CDBEB6AFED}" dt="2024-05-17T15:58:59.011" v="2013" actId="20577"/>
          <ac:spMkLst>
            <pc:docMk/>
            <pc:sldMk cId="443213132" sldId="260"/>
            <ac:spMk id="5" creationId="{00000000-0000-0000-0000-000000000000}"/>
          </ac:spMkLst>
        </pc:spChg>
        <pc:spChg chg="mod">
          <ac:chgData name="Niclas Gritzan" userId="20dae132678c37a5" providerId="Windows Live" clId="Web-{137CA3CC-9AF0-4A1C-8769-61CDBEB6AFED}" dt="2024-05-17T15:50:25.902" v="1922" actId="20577"/>
          <ac:spMkLst>
            <pc:docMk/>
            <pc:sldMk cId="443213132" sldId="260"/>
            <ac:spMk id="8" creationId="{00000000-0000-0000-0000-000000000000}"/>
          </ac:spMkLst>
        </pc:spChg>
      </pc:sldChg>
      <pc:sldChg chg="modSp">
        <pc:chgData name="Niclas Gritzan" userId="20dae132678c37a5" providerId="Windows Live" clId="Web-{137CA3CC-9AF0-4A1C-8769-61CDBEB6AFED}" dt="2024-05-17T15:20:29.169" v="1344" actId="20577"/>
        <pc:sldMkLst>
          <pc:docMk/>
          <pc:sldMk cId="2368982878" sldId="262"/>
        </pc:sldMkLst>
        <pc:spChg chg="mod">
          <ac:chgData name="Niclas Gritzan" userId="20dae132678c37a5" providerId="Windows Live" clId="Web-{137CA3CC-9AF0-4A1C-8769-61CDBEB6AFED}" dt="2024-05-17T15:18:14.294" v="1317" actId="20577"/>
          <ac:spMkLst>
            <pc:docMk/>
            <pc:sldMk cId="2368982878" sldId="262"/>
            <ac:spMk id="5" creationId="{C6465A5B-905D-41B2-6489-B6FDAF827B68}"/>
          </ac:spMkLst>
        </pc:spChg>
        <pc:spChg chg="mod">
          <ac:chgData name="Niclas Gritzan" userId="20dae132678c37a5" providerId="Windows Live" clId="Web-{137CA3CC-9AF0-4A1C-8769-61CDBEB6AFED}" dt="2024-05-17T15:20:29.169" v="1344" actId="20577"/>
          <ac:spMkLst>
            <pc:docMk/>
            <pc:sldMk cId="2368982878" sldId="262"/>
            <ac:spMk id="6" creationId="{E578473A-EA05-678D-44A5-D133D354E578}"/>
          </ac:spMkLst>
        </pc:spChg>
      </pc:sldChg>
      <pc:sldChg chg="addSp delSp modSp">
        <pc:chgData name="Niclas Gritzan" userId="20dae132678c37a5" providerId="Windows Live" clId="Web-{137CA3CC-9AF0-4A1C-8769-61CDBEB6AFED}" dt="2024-05-17T15:51:55.199" v="1928"/>
        <pc:sldMkLst>
          <pc:docMk/>
          <pc:sldMk cId="1909216137" sldId="263"/>
        </pc:sldMkLst>
        <pc:picChg chg="mod">
          <ac:chgData name="Niclas Gritzan" userId="20dae132678c37a5" providerId="Windows Live" clId="Web-{137CA3CC-9AF0-4A1C-8769-61CDBEB6AFED}" dt="2024-05-17T15:51:20.589" v="1925" actId="1076"/>
          <ac:picMkLst>
            <pc:docMk/>
            <pc:sldMk cId="1909216137" sldId="263"/>
            <ac:picMk id="10" creationId="{602F03E1-F568-C803-E0E2-89EF786F1844}"/>
          </ac:picMkLst>
        </pc:picChg>
        <pc:picChg chg="add del mod">
          <ac:chgData name="Niclas Gritzan" userId="20dae132678c37a5" providerId="Windows Live" clId="Web-{137CA3CC-9AF0-4A1C-8769-61CDBEB6AFED}" dt="2024-05-17T15:51:55.199" v="1928"/>
          <ac:picMkLst>
            <pc:docMk/>
            <pc:sldMk cId="1909216137" sldId="263"/>
            <ac:picMk id="11" creationId="{36DDF3DE-195F-4240-BEB1-D91FC25F72B3}"/>
          </ac:picMkLst>
        </pc:picChg>
      </pc:sldChg>
      <pc:sldChg chg="modNotes">
        <pc:chgData name="Niclas Gritzan" userId="20dae132678c37a5" providerId="Windows Live" clId="Web-{137CA3CC-9AF0-4A1C-8769-61CDBEB6AFED}" dt="2024-05-17T15:52:22.355" v="1979"/>
        <pc:sldMkLst>
          <pc:docMk/>
          <pc:sldMk cId="3601629855" sldId="264"/>
        </pc:sldMkLst>
      </pc:sldChg>
      <pc:sldChg chg="modSp ord">
        <pc:chgData name="Niclas Gritzan" userId="20dae132678c37a5" providerId="Windows Live" clId="Web-{137CA3CC-9AF0-4A1C-8769-61CDBEB6AFED}" dt="2024-05-17T16:01:36.620" v="2017" actId="20577"/>
        <pc:sldMkLst>
          <pc:docMk/>
          <pc:sldMk cId="3512602492" sldId="265"/>
        </pc:sldMkLst>
        <pc:spChg chg="mod">
          <ac:chgData name="Niclas Gritzan" userId="20dae132678c37a5" providerId="Windows Live" clId="Web-{137CA3CC-9AF0-4A1C-8769-61CDBEB6AFED}" dt="2024-05-17T16:00:45.854" v="2015" actId="20577"/>
          <ac:spMkLst>
            <pc:docMk/>
            <pc:sldMk cId="3512602492" sldId="265"/>
            <ac:spMk id="5" creationId="{991E3CF7-932C-79B4-4AC3-4957A301533A}"/>
          </ac:spMkLst>
        </pc:spChg>
        <pc:spChg chg="mod">
          <ac:chgData name="Niclas Gritzan" userId="20dae132678c37a5" providerId="Windows Live" clId="Web-{137CA3CC-9AF0-4A1C-8769-61CDBEB6AFED}" dt="2024-05-17T16:01:36.620" v="2017" actId="20577"/>
          <ac:spMkLst>
            <pc:docMk/>
            <pc:sldMk cId="3512602492" sldId="265"/>
            <ac:spMk id="6" creationId="{E8472DE4-147E-0713-BD95-55003EDB8187}"/>
          </ac:spMkLst>
        </pc:spChg>
      </pc:sldChg>
      <pc:sldChg chg="modSp">
        <pc:chgData name="Niclas Gritzan" userId="20dae132678c37a5" providerId="Windows Live" clId="Web-{137CA3CC-9AF0-4A1C-8769-61CDBEB6AFED}" dt="2024-05-17T15:17:38.935" v="1287" actId="20577"/>
        <pc:sldMkLst>
          <pc:docMk/>
          <pc:sldMk cId="924611126" sldId="266"/>
        </pc:sldMkLst>
        <pc:spChg chg="mod">
          <ac:chgData name="Niclas Gritzan" userId="20dae132678c37a5" providerId="Windows Live" clId="Web-{137CA3CC-9AF0-4A1C-8769-61CDBEB6AFED}" dt="2024-05-17T15:17:38.935" v="1287" actId="20577"/>
          <ac:spMkLst>
            <pc:docMk/>
            <pc:sldMk cId="924611126" sldId="266"/>
            <ac:spMk id="6" creationId="{67544D2E-8396-7293-FFC3-A1B942F2D191}"/>
          </ac:spMkLst>
        </pc:spChg>
      </pc:sldChg>
      <pc:sldChg chg="modSp ord">
        <pc:chgData name="Niclas Gritzan" userId="20dae132678c37a5" providerId="Windows Live" clId="Web-{137CA3CC-9AF0-4A1C-8769-61CDBEB6AFED}" dt="2024-05-17T15:58:23.120" v="2004" actId="20577"/>
        <pc:sldMkLst>
          <pc:docMk/>
          <pc:sldMk cId="526753858" sldId="267"/>
        </pc:sldMkLst>
        <pc:spChg chg="mod">
          <ac:chgData name="Niclas Gritzan" userId="20dae132678c37a5" providerId="Windows Live" clId="Web-{137CA3CC-9AF0-4A1C-8769-61CDBEB6AFED}" dt="2024-05-17T15:23:20.763" v="1444" actId="20577"/>
          <ac:spMkLst>
            <pc:docMk/>
            <pc:sldMk cId="526753858" sldId="267"/>
            <ac:spMk id="6" creationId="{95069101-B4CE-1B5E-950C-0C34BEAB93B5}"/>
          </ac:spMkLst>
        </pc:spChg>
        <pc:spChg chg="mod">
          <ac:chgData name="Niclas Gritzan" userId="20dae132678c37a5" providerId="Windows Live" clId="Web-{137CA3CC-9AF0-4A1C-8769-61CDBEB6AFED}" dt="2024-05-17T15:58:23.120" v="2004" actId="20577"/>
          <ac:spMkLst>
            <pc:docMk/>
            <pc:sldMk cId="526753858" sldId="267"/>
            <ac:spMk id="8" creationId="{F36D1E19-9CF1-7351-2D84-8024CB892275}"/>
          </ac:spMkLst>
        </pc:spChg>
      </pc:sldChg>
      <pc:sldChg chg="modSp">
        <pc:chgData name="Niclas Gritzan" userId="20dae132678c37a5" providerId="Windows Live" clId="Web-{137CA3CC-9AF0-4A1C-8769-61CDBEB6AFED}" dt="2024-05-17T15:23:53.247" v="1454" actId="20577"/>
        <pc:sldMkLst>
          <pc:docMk/>
          <pc:sldMk cId="3386865179" sldId="269"/>
        </pc:sldMkLst>
        <pc:spChg chg="mod">
          <ac:chgData name="Niclas Gritzan" userId="20dae132678c37a5" providerId="Windows Live" clId="Web-{137CA3CC-9AF0-4A1C-8769-61CDBEB6AFED}" dt="2024-05-17T15:23:53.247" v="1454" actId="20577"/>
          <ac:spMkLst>
            <pc:docMk/>
            <pc:sldMk cId="3386865179" sldId="269"/>
            <ac:spMk id="5" creationId="{36FD780A-1178-2DE7-8A6C-FCD1D8C48718}"/>
          </ac:spMkLst>
        </pc:spChg>
      </pc:sldChg>
      <pc:sldChg chg="modSp">
        <pc:chgData name="Niclas Gritzan" userId="20dae132678c37a5" providerId="Windows Live" clId="Web-{137CA3CC-9AF0-4A1C-8769-61CDBEB6AFED}" dt="2024-05-17T14:35:24.454" v="504" actId="20577"/>
        <pc:sldMkLst>
          <pc:docMk/>
          <pc:sldMk cId="4229795043" sldId="275"/>
        </pc:sldMkLst>
        <pc:spChg chg="mod">
          <ac:chgData name="Niclas Gritzan" userId="20dae132678c37a5" providerId="Windows Live" clId="Web-{137CA3CC-9AF0-4A1C-8769-61CDBEB6AFED}" dt="2024-05-17T14:35:24.454" v="504" actId="20577"/>
          <ac:spMkLst>
            <pc:docMk/>
            <pc:sldMk cId="4229795043" sldId="275"/>
            <ac:spMk id="5" creationId="{D46540F3-CE95-B753-4E2A-C0F2BB3FBAEE}"/>
          </ac:spMkLst>
        </pc:spChg>
      </pc:sldChg>
      <pc:sldChg chg="modSp modNotes">
        <pc:chgData name="Niclas Gritzan" userId="20dae132678c37a5" providerId="Windows Live" clId="Web-{137CA3CC-9AF0-4A1C-8769-61CDBEB6AFED}" dt="2024-05-17T15:16:17.748" v="1252" actId="20577"/>
        <pc:sldMkLst>
          <pc:docMk/>
          <pc:sldMk cId="432906032" sldId="281"/>
        </pc:sldMkLst>
        <pc:spChg chg="mod">
          <ac:chgData name="Niclas Gritzan" userId="20dae132678c37a5" providerId="Windows Live" clId="Web-{137CA3CC-9AF0-4A1C-8769-61CDBEB6AFED}" dt="2024-05-17T15:15:44.482" v="1199" actId="20577"/>
          <ac:spMkLst>
            <pc:docMk/>
            <pc:sldMk cId="432906032" sldId="281"/>
            <ac:spMk id="6" creationId="{7350EF7D-9107-E06C-09CF-984ADC42A2E6}"/>
          </ac:spMkLst>
        </pc:spChg>
        <pc:spChg chg="mod">
          <ac:chgData name="Niclas Gritzan" userId="20dae132678c37a5" providerId="Windows Live" clId="Web-{137CA3CC-9AF0-4A1C-8769-61CDBEB6AFED}" dt="2024-05-17T15:16:17.748" v="1252" actId="20577"/>
          <ac:spMkLst>
            <pc:docMk/>
            <pc:sldMk cId="432906032" sldId="281"/>
            <ac:spMk id="8" creationId="{81915D94-C28C-CDC5-3086-84A608F24871}"/>
          </ac:spMkLst>
        </pc:spChg>
      </pc:sldChg>
      <pc:sldChg chg="modNotes">
        <pc:chgData name="Niclas Gritzan" userId="20dae132678c37a5" providerId="Windows Live" clId="Web-{137CA3CC-9AF0-4A1C-8769-61CDBEB6AFED}" dt="2024-05-17T15:26:47.013" v="1524"/>
        <pc:sldMkLst>
          <pc:docMk/>
          <pc:sldMk cId="1478657322" sldId="284"/>
        </pc:sldMkLst>
      </pc:sldChg>
      <pc:sldChg chg="modSp ord">
        <pc:chgData name="Niclas Gritzan" userId="20dae132678c37a5" providerId="Windows Live" clId="Web-{137CA3CC-9AF0-4A1C-8769-61CDBEB6AFED}" dt="2024-05-17T15:53:10.714" v="1980"/>
        <pc:sldMkLst>
          <pc:docMk/>
          <pc:sldMk cId="1062242389" sldId="287"/>
        </pc:sldMkLst>
        <pc:picChg chg="mod">
          <ac:chgData name="Niclas Gritzan" userId="20dae132678c37a5" providerId="Windows Live" clId="Web-{137CA3CC-9AF0-4A1C-8769-61CDBEB6AFED}" dt="2024-05-17T15:24:28.060" v="1456" actId="14100"/>
          <ac:picMkLst>
            <pc:docMk/>
            <pc:sldMk cId="1062242389" sldId="287"/>
            <ac:picMk id="9" creationId="{012C9FC8-EF1C-7C95-B3B3-CFC967615B0E}"/>
          </ac:picMkLst>
        </pc:picChg>
      </pc:sldChg>
      <pc:sldChg chg="ord">
        <pc:chgData name="Niclas Gritzan" userId="20dae132678c37a5" providerId="Windows Live" clId="Web-{137CA3CC-9AF0-4A1C-8769-61CDBEB6AFED}" dt="2024-05-17T15:54:29.027" v="1981"/>
        <pc:sldMkLst>
          <pc:docMk/>
          <pc:sldMk cId="2393566697" sldId="291"/>
        </pc:sldMkLst>
      </pc:sldChg>
      <pc:sldChg chg="addSp delSp modSp new del">
        <pc:chgData name="Niclas Gritzan" userId="20dae132678c37a5" providerId="Windows Live" clId="Web-{137CA3CC-9AF0-4A1C-8769-61CDBEB6AFED}" dt="2024-05-17T14:22:30.454" v="26"/>
        <pc:sldMkLst>
          <pc:docMk/>
          <pc:sldMk cId="2140792736" sldId="305"/>
        </pc:sldMkLst>
        <pc:spChg chg="mod">
          <ac:chgData name="Niclas Gritzan" userId="20dae132678c37a5" providerId="Windows Live" clId="Web-{137CA3CC-9AF0-4A1C-8769-61CDBEB6AFED}" dt="2024-05-17T14:20:20.642" v="25" actId="20577"/>
          <ac:spMkLst>
            <pc:docMk/>
            <pc:sldMk cId="2140792736" sldId="305"/>
            <ac:spMk id="5" creationId="{1FE1CDA0-4BC1-EE12-EC31-C3BC7308E642}"/>
          </ac:spMkLst>
        </pc:spChg>
        <pc:spChg chg="del">
          <ac:chgData name="Niclas Gritzan" userId="20dae132678c37a5" providerId="Windows Live" clId="Web-{137CA3CC-9AF0-4A1C-8769-61CDBEB6AFED}" dt="2024-05-17T14:20:00.407" v="1"/>
          <ac:spMkLst>
            <pc:docMk/>
            <pc:sldMk cId="2140792736" sldId="305"/>
            <ac:spMk id="7" creationId="{A04E6567-F410-D1C4-5888-BAAAB7FFCCAE}"/>
          </ac:spMkLst>
        </pc:spChg>
        <pc:picChg chg="add mod ord">
          <ac:chgData name="Niclas Gritzan" userId="20dae132678c37a5" providerId="Windows Live" clId="Web-{137CA3CC-9AF0-4A1C-8769-61CDBEB6AFED}" dt="2024-05-17T14:20:00.407" v="1"/>
          <ac:picMkLst>
            <pc:docMk/>
            <pc:sldMk cId="2140792736" sldId="305"/>
            <ac:picMk id="8" creationId="{512D49FD-0FC2-5A1C-B92C-F0CA4EA2EE59}"/>
          </ac:picMkLst>
        </pc:picChg>
      </pc:sldChg>
      <pc:sldChg chg="addSp delSp modSp new mod modClrScheme chgLayout">
        <pc:chgData name="Niclas Gritzan" userId="20dae132678c37a5" providerId="Windows Live" clId="Web-{137CA3CC-9AF0-4A1C-8769-61CDBEB6AFED}" dt="2024-05-17T14:34:51.704" v="493" actId="20577"/>
        <pc:sldMkLst>
          <pc:docMk/>
          <pc:sldMk cId="3067360575" sldId="305"/>
        </pc:sldMkLst>
        <pc:spChg chg="mod ord">
          <ac:chgData name="Niclas Gritzan" userId="20dae132678c37a5" providerId="Windows Live" clId="Web-{137CA3CC-9AF0-4A1C-8769-61CDBEB6AFED}" dt="2024-05-17T14:23:00.235" v="28"/>
          <ac:spMkLst>
            <pc:docMk/>
            <pc:sldMk cId="3067360575" sldId="305"/>
            <ac:spMk id="2" creationId="{84D749D0-7F93-09BA-E896-CB0F5387AD68}"/>
          </ac:spMkLst>
        </pc:spChg>
        <pc:spChg chg="mod ord">
          <ac:chgData name="Niclas Gritzan" userId="20dae132678c37a5" providerId="Windows Live" clId="Web-{137CA3CC-9AF0-4A1C-8769-61CDBEB6AFED}" dt="2024-05-17T14:23:00.235" v="28"/>
          <ac:spMkLst>
            <pc:docMk/>
            <pc:sldMk cId="3067360575" sldId="305"/>
            <ac:spMk id="3" creationId="{C834D833-F9C0-FF88-CD73-5E6BB4FED29C}"/>
          </ac:spMkLst>
        </pc:spChg>
        <pc:spChg chg="mod ord">
          <ac:chgData name="Niclas Gritzan" userId="20dae132678c37a5" providerId="Windows Live" clId="Web-{137CA3CC-9AF0-4A1C-8769-61CDBEB6AFED}" dt="2024-05-17T14:23:00.235" v="28"/>
          <ac:spMkLst>
            <pc:docMk/>
            <pc:sldMk cId="3067360575" sldId="305"/>
            <ac:spMk id="4" creationId="{125B5FC1-FDA0-3239-8618-C86BC9FBDFBD}"/>
          </ac:spMkLst>
        </pc:spChg>
        <pc:spChg chg="mod ord">
          <ac:chgData name="Niclas Gritzan" userId="20dae132678c37a5" providerId="Windows Live" clId="Web-{137CA3CC-9AF0-4A1C-8769-61CDBEB6AFED}" dt="2024-05-17T14:34:51.704" v="493" actId="20577"/>
          <ac:spMkLst>
            <pc:docMk/>
            <pc:sldMk cId="3067360575" sldId="305"/>
            <ac:spMk id="5" creationId="{C23A4B9D-0A7D-6456-E097-AA6691BD4BE6}"/>
          </ac:spMkLst>
        </pc:spChg>
        <pc:spChg chg="mod ord">
          <ac:chgData name="Niclas Gritzan" userId="20dae132678c37a5" providerId="Windows Live" clId="Web-{137CA3CC-9AF0-4A1C-8769-61CDBEB6AFED}" dt="2024-05-17T14:23:00.235" v="28"/>
          <ac:spMkLst>
            <pc:docMk/>
            <pc:sldMk cId="3067360575" sldId="305"/>
            <ac:spMk id="6" creationId="{EF4D2FDE-EF80-5412-AE3E-9E92AFEE693A}"/>
          </ac:spMkLst>
        </pc:spChg>
        <pc:spChg chg="del mod ord">
          <ac:chgData name="Niclas Gritzan" userId="20dae132678c37a5" providerId="Windows Live" clId="Web-{137CA3CC-9AF0-4A1C-8769-61CDBEB6AFED}" dt="2024-05-17T14:23:44.267" v="57"/>
          <ac:spMkLst>
            <pc:docMk/>
            <pc:sldMk cId="3067360575" sldId="305"/>
            <ac:spMk id="7" creationId="{19F887FD-F031-A656-2A04-A9408A8219D3}"/>
          </ac:spMkLst>
        </pc:spChg>
        <pc:spChg chg="add mod ord">
          <ac:chgData name="Niclas Gritzan" userId="20dae132678c37a5" providerId="Windows Live" clId="Web-{137CA3CC-9AF0-4A1C-8769-61CDBEB6AFED}" dt="2024-05-17T14:29:13.173" v="353" actId="20577"/>
          <ac:spMkLst>
            <pc:docMk/>
            <pc:sldMk cId="3067360575" sldId="305"/>
            <ac:spMk id="8" creationId="{75611CA7-E680-4E3C-1CFA-8FAC4E892E51}"/>
          </ac:spMkLst>
        </pc:spChg>
        <pc:spChg chg="add mod">
          <ac:chgData name="Niclas Gritzan" userId="20dae132678c37a5" providerId="Windows Live" clId="Web-{137CA3CC-9AF0-4A1C-8769-61CDBEB6AFED}" dt="2024-05-17T14:28:12.876" v="264" actId="20577"/>
          <ac:spMkLst>
            <pc:docMk/>
            <pc:sldMk cId="3067360575" sldId="305"/>
            <ac:spMk id="10" creationId="{DC2F6414-A980-CEAC-A3AE-037227DB3AE9}"/>
          </ac:spMkLst>
        </pc:spChg>
        <pc:picChg chg="add mod ord">
          <ac:chgData name="Niclas Gritzan" userId="20dae132678c37a5" providerId="Windows Live" clId="Web-{137CA3CC-9AF0-4A1C-8769-61CDBEB6AFED}" dt="2024-05-17T14:23:54.595" v="59" actId="1076"/>
          <ac:picMkLst>
            <pc:docMk/>
            <pc:sldMk cId="3067360575" sldId="305"/>
            <ac:picMk id="9" creationId="{EB419EF4-4F3E-1202-0195-22BE13888B55}"/>
          </ac:picMkLst>
        </pc:picChg>
      </pc:sldChg>
      <pc:sldChg chg="addSp delSp modSp new">
        <pc:chgData name="Niclas Gritzan" userId="20dae132678c37a5" providerId="Windows Live" clId="Web-{137CA3CC-9AF0-4A1C-8769-61CDBEB6AFED}" dt="2024-05-17T14:35:07.251" v="502" actId="20577"/>
        <pc:sldMkLst>
          <pc:docMk/>
          <pc:sldMk cId="3240617939" sldId="306"/>
        </pc:sldMkLst>
        <pc:spChg chg="mod">
          <ac:chgData name="Niclas Gritzan" userId="20dae132678c37a5" providerId="Windows Live" clId="Web-{137CA3CC-9AF0-4A1C-8769-61CDBEB6AFED}" dt="2024-05-17T14:35:07.251" v="502" actId="20577"/>
          <ac:spMkLst>
            <pc:docMk/>
            <pc:sldMk cId="3240617939" sldId="306"/>
            <ac:spMk id="5" creationId="{10AEF6C3-0EBE-BAAF-C29B-D7B0DE0C1C51}"/>
          </ac:spMkLst>
        </pc:spChg>
        <pc:spChg chg="del">
          <ac:chgData name="Niclas Gritzan" userId="20dae132678c37a5" providerId="Windows Live" clId="Web-{137CA3CC-9AF0-4A1C-8769-61CDBEB6AFED}" dt="2024-05-17T14:29:36.423" v="355"/>
          <ac:spMkLst>
            <pc:docMk/>
            <pc:sldMk cId="3240617939" sldId="306"/>
            <ac:spMk id="6" creationId="{D501B53C-95E6-D46C-83C5-AD7010704A41}"/>
          </ac:spMkLst>
        </pc:spChg>
        <pc:spChg chg="mod">
          <ac:chgData name="Niclas Gritzan" userId="20dae132678c37a5" providerId="Windows Live" clId="Web-{137CA3CC-9AF0-4A1C-8769-61CDBEB6AFED}" dt="2024-05-17T14:31:03.532" v="437" actId="20577"/>
          <ac:spMkLst>
            <pc:docMk/>
            <pc:sldMk cId="3240617939" sldId="306"/>
            <ac:spMk id="8" creationId="{9790912D-771F-639F-FD8E-D2CD275FC1EC}"/>
          </ac:spMkLst>
        </pc:spChg>
        <pc:picChg chg="add mod ord">
          <ac:chgData name="Niclas Gritzan" userId="20dae132678c37a5" providerId="Windows Live" clId="Web-{137CA3CC-9AF0-4A1C-8769-61CDBEB6AFED}" dt="2024-05-17T14:29:36.423" v="355"/>
          <ac:picMkLst>
            <pc:docMk/>
            <pc:sldMk cId="3240617939" sldId="306"/>
            <ac:picMk id="9" creationId="{1C33DB24-730C-07EF-C67D-C0F929AC1DF8}"/>
          </ac:picMkLst>
        </pc:picChg>
      </pc:sldChg>
      <pc:sldChg chg="addSp delSp modSp new mod modClrScheme chgLayout modNotes">
        <pc:chgData name="Niclas Gritzan" userId="20dae132678c37a5" providerId="Windows Live" clId="Web-{137CA3CC-9AF0-4A1C-8769-61CDBEB6AFED}" dt="2024-05-17T15:03:01.092" v="804"/>
        <pc:sldMkLst>
          <pc:docMk/>
          <pc:sldMk cId="829961854" sldId="307"/>
        </pc:sldMkLst>
        <pc:spChg chg="mod ord">
          <ac:chgData name="Niclas Gritzan" userId="20dae132678c37a5" providerId="Windows Live" clId="Web-{137CA3CC-9AF0-4A1C-8769-61CDBEB6AFED}" dt="2024-05-17T14:54:45.843" v="536"/>
          <ac:spMkLst>
            <pc:docMk/>
            <pc:sldMk cId="829961854" sldId="307"/>
            <ac:spMk id="2" creationId="{D2589A0F-CE86-810B-BD0B-2AE7BAE117CF}"/>
          </ac:spMkLst>
        </pc:spChg>
        <pc:spChg chg="mod ord">
          <ac:chgData name="Niclas Gritzan" userId="20dae132678c37a5" providerId="Windows Live" clId="Web-{137CA3CC-9AF0-4A1C-8769-61CDBEB6AFED}" dt="2024-05-17T14:54:45.843" v="536"/>
          <ac:spMkLst>
            <pc:docMk/>
            <pc:sldMk cId="829961854" sldId="307"/>
            <ac:spMk id="3" creationId="{823CB2C7-8F87-EC35-C57D-7D27DAD69B67}"/>
          </ac:spMkLst>
        </pc:spChg>
        <pc:spChg chg="mod ord">
          <ac:chgData name="Niclas Gritzan" userId="20dae132678c37a5" providerId="Windows Live" clId="Web-{137CA3CC-9AF0-4A1C-8769-61CDBEB6AFED}" dt="2024-05-17T14:54:45.843" v="536"/>
          <ac:spMkLst>
            <pc:docMk/>
            <pc:sldMk cId="829961854" sldId="307"/>
            <ac:spMk id="4" creationId="{07C0CC51-9381-64CA-DAD8-4632B4EABCE2}"/>
          </ac:spMkLst>
        </pc:spChg>
        <pc:spChg chg="mod ord">
          <ac:chgData name="Niclas Gritzan" userId="20dae132678c37a5" providerId="Windows Live" clId="Web-{137CA3CC-9AF0-4A1C-8769-61CDBEB6AFED}" dt="2024-05-17T14:54:52.702" v="539" actId="20577"/>
          <ac:spMkLst>
            <pc:docMk/>
            <pc:sldMk cId="829961854" sldId="307"/>
            <ac:spMk id="5" creationId="{176BA93A-983B-FC22-FE93-3700D71BA6FC}"/>
          </ac:spMkLst>
        </pc:spChg>
        <pc:spChg chg="del mod ord">
          <ac:chgData name="Niclas Gritzan" userId="20dae132678c37a5" providerId="Windows Live" clId="Web-{137CA3CC-9AF0-4A1C-8769-61CDBEB6AFED}" dt="2024-05-17T14:57:30.140" v="604"/>
          <ac:spMkLst>
            <pc:docMk/>
            <pc:sldMk cId="829961854" sldId="307"/>
            <ac:spMk id="6" creationId="{0FAE3E7E-8C24-1B22-E632-DDB0469C588F}"/>
          </ac:spMkLst>
        </pc:spChg>
        <pc:spChg chg="mod ord">
          <ac:chgData name="Niclas Gritzan" userId="20dae132678c37a5" providerId="Windows Live" clId="Web-{137CA3CC-9AF0-4A1C-8769-61CDBEB6AFED}" dt="2024-05-17T14:58:50.515" v="665" actId="20577"/>
          <ac:spMkLst>
            <pc:docMk/>
            <pc:sldMk cId="829961854" sldId="307"/>
            <ac:spMk id="7" creationId="{61C3F80E-4F0F-55CA-6067-A77BF55B2D00}"/>
          </ac:spMkLst>
        </pc:spChg>
        <pc:spChg chg="add mod ord">
          <ac:chgData name="Niclas Gritzan" userId="20dae132678c37a5" providerId="Windows Live" clId="Web-{137CA3CC-9AF0-4A1C-8769-61CDBEB6AFED}" dt="2024-05-17T14:54:45.843" v="536"/>
          <ac:spMkLst>
            <pc:docMk/>
            <pc:sldMk cId="829961854" sldId="307"/>
            <ac:spMk id="8" creationId="{83F00D36-D024-E78C-DDAF-63B11EFBCE0D}"/>
          </ac:spMkLst>
        </pc:spChg>
        <pc:spChg chg="add mod">
          <ac:chgData name="Niclas Gritzan" userId="20dae132678c37a5" providerId="Windows Live" clId="Web-{137CA3CC-9AF0-4A1C-8769-61CDBEB6AFED}" dt="2024-05-17T15:00:03.421" v="700" actId="1076"/>
          <ac:spMkLst>
            <pc:docMk/>
            <pc:sldMk cId="829961854" sldId="307"/>
            <ac:spMk id="15" creationId="{7FF031C7-CCE4-F41B-656E-044490F28FDB}"/>
          </ac:spMkLst>
        </pc:spChg>
        <pc:picChg chg="add mod ord">
          <ac:chgData name="Niclas Gritzan" userId="20dae132678c37a5" providerId="Windows Live" clId="Web-{137CA3CC-9AF0-4A1C-8769-61CDBEB6AFED}" dt="2024-05-17T14:58:35.343" v="640" actId="1076"/>
          <ac:picMkLst>
            <pc:docMk/>
            <pc:sldMk cId="829961854" sldId="307"/>
            <ac:picMk id="9" creationId="{CFDDD6CA-15DF-2E66-1AF8-C37AEB585E56}"/>
          </ac:picMkLst>
        </pc:picChg>
        <pc:picChg chg="add mod">
          <ac:chgData name="Niclas Gritzan" userId="20dae132678c37a5" providerId="Windows Live" clId="Web-{137CA3CC-9AF0-4A1C-8769-61CDBEB6AFED}" dt="2024-05-17T14:59:34.343" v="680" actId="14100"/>
          <ac:picMkLst>
            <pc:docMk/>
            <pc:sldMk cId="829961854" sldId="307"/>
            <ac:picMk id="10" creationId="{1D8A11B2-DFBE-B546-A14D-68358A438210}"/>
          </ac:picMkLst>
        </pc:picChg>
        <pc:picChg chg="add mod">
          <ac:chgData name="Niclas Gritzan" userId="20dae132678c37a5" providerId="Windows Live" clId="Web-{137CA3CC-9AF0-4A1C-8769-61CDBEB6AFED}" dt="2024-05-17T15:00:06.374" v="701" actId="1076"/>
          <ac:picMkLst>
            <pc:docMk/>
            <pc:sldMk cId="829961854" sldId="307"/>
            <ac:picMk id="12" creationId="{795BFC19-BC5B-5530-37DF-0D488A05031F}"/>
          </ac:picMkLst>
        </pc:picChg>
        <pc:picChg chg="add mod">
          <ac:chgData name="Niclas Gritzan" userId="20dae132678c37a5" providerId="Windows Live" clId="Web-{137CA3CC-9AF0-4A1C-8769-61CDBEB6AFED}" dt="2024-05-17T15:00:13.952" v="704" actId="14100"/>
          <ac:picMkLst>
            <pc:docMk/>
            <pc:sldMk cId="829961854" sldId="307"/>
            <ac:picMk id="14" creationId="{0EE36FE4-DCCB-740A-452A-B5EF41A22B09}"/>
          </ac:picMkLst>
        </pc:picChg>
      </pc:sldChg>
      <pc:sldChg chg="modSp new del">
        <pc:chgData name="Niclas Gritzan" userId="20dae132678c37a5" providerId="Windows Live" clId="Web-{137CA3CC-9AF0-4A1C-8769-61CDBEB6AFED}" dt="2024-05-17T15:45:45.308" v="1837"/>
        <pc:sldMkLst>
          <pc:docMk/>
          <pc:sldMk cId="4057409433" sldId="308"/>
        </pc:sldMkLst>
        <pc:spChg chg="mod">
          <ac:chgData name="Niclas Gritzan" userId="20dae132678c37a5" providerId="Windows Live" clId="Web-{137CA3CC-9AF0-4A1C-8769-61CDBEB6AFED}" dt="2024-05-17T15:32:42.043" v="1558" actId="20577"/>
          <ac:spMkLst>
            <pc:docMk/>
            <pc:sldMk cId="4057409433" sldId="308"/>
            <ac:spMk id="5" creationId="{8FCA5054-276A-F248-AC76-777319DBB8B7}"/>
          </ac:spMkLst>
        </pc:spChg>
        <pc:spChg chg="mod">
          <ac:chgData name="Niclas Gritzan" userId="20dae132678c37a5" providerId="Windows Live" clId="Web-{137CA3CC-9AF0-4A1C-8769-61CDBEB6AFED}" dt="2024-05-17T15:45:17.480" v="1836" actId="20577"/>
          <ac:spMkLst>
            <pc:docMk/>
            <pc:sldMk cId="4057409433" sldId="308"/>
            <ac:spMk id="6" creationId="{336E9076-878D-6C76-4131-C8BB30FFA69B}"/>
          </ac:spMkLst>
        </pc:spChg>
        <pc:spChg chg="mod">
          <ac:chgData name="Niclas Gritzan" userId="20dae132678c37a5" providerId="Windows Live" clId="Web-{137CA3CC-9AF0-4A1C-8769-61CDBEB6AFED}" dt="2024-05-17T15:44:21.043" v="1824" actId="20577"/>
          <ac:spMkLst>
            <pc:docMk/>
            <pc:sldMk cId="4057409433" sldId="308"/>
            <ac:spMk id="8" creationId="{835A9DF0-F0E5-8E29-0F15-67EF83AC32A3}"/>
          </ac:spMkLst>
        </pc:spChg>
      </pc:sldChg>
      <pc:sldChg chg="addSp delSp modSp new mod ord modClrScheme chgLayout modNotes">
        <pc:chgData name="Niclas Gritzan" userId="20dae132678c37a5" providerId="Windows Live" clId="Web-{137CA3CC-9AF0-4A1C-8769-61CDBEB6AFED}" dt="2024-05-17T15:46:52.371" v="1890"/>
        <pc:sldMkLst>
          <pc:docMk/>
          <pc:sldMk cId="2712984268" sldId="309"/>
        </pc:sldMkLst>
        <pc:spChg chg="mod ord">
          <ac:chgData name="Niclas Gritzan" userId="20dae132678c37a5" providerId="Windows Live" clId="Web-{137CA3CC-9AF0-4A1C-8769-61CDBEB6AFED}" dt="2024-05-17T15:35:20.856" v="1593"/>
          <ac:spMkLst>
            <pc:docMk/>
            <pc:sldMk cId="2712984268" sldId="309"/>
            <ac:spMk id="2" creationId="{5A67037C-78C3-FB0F-AB8F-2B108120E9B4}"/>
          </ac:spMkLst>
        </pc:spChg>
        <pc:spChg chg="mod ord">
          <ac:chgData name="Niclas Gritzan" userId="20dae132678c37a5" providerId="Windows Live" clId="Web-{137CA3CC-9AF0-4A1C-8769-61CDBEB6AFED}" dt="2024-05-17T15:35:20.856" v="1593"/>
          <ac:spMkLst>
            <pc:docMk/>
            <pc:sldMk cId="2712984268" sldId="309"/>
            <ac:spMk id="3" creationId="{ECE90799-651C-6922-4B9D-BD5B89B4BC8B}"/>
          </ac:spMkLst>
        </pc:spChg>
        <pc:spChg chg="mod ord">
          <ac:chgData name="Niclas Gritzan" userId="20dae132678c37a5" providerId="Windows Live" clId="Web-{137CA3CC-9AF0-4A1C-8769-61CDBEB6AFED}" dt="2024-05-17T15:35:20.856" v="1593"/>
          <ac:spMkLst>
            <pc:docMk/>
            <pc:sldMk cId="2712984268" sldId="309"/>
            <ac:spMk id="4" creationId="{448B1E39-585E-1131-9C71-225E3F9F7331}"/>
          </ac:spMkLst>
        </pc:spChg>
        <pc:spChg chg="mod ord">
          <ac:chgData name="Niclas Gritzan" userId="20dae132678c37a5" providerId="Windows Live" clId="Web-{137CA3CC-9AF0-4A1C-8769-61CDBEB6AFED}" dt="2024-05-17T15:35:20.856" v="1593"/>
          <ac:spMkLst>
            <pc:docMk/>
            <pc:sldMk cId="2712984268" sldId="309"/>
            <ac:spMk id="5" creationId="{F1C83759-0F1B-E3A0-019D-ECF0E902C5F1}"/>
          </ac:spMkLst>
        </pc:spChg>
        <pc:spChg chg="del">
          <ac:chgData name="Niclas Gritzan" userId="20dae132678c37a5" providerId="Windows Live" clId="Web-{137CA3CC-9AF0-4A1C-8769-61CDBEB6AFED}" dt="2024-05-17T15:34:55.621" v="1587"/>
          <ac:spMkLst>
            <pc:docMk/>
            <pc:sldMk cId="2712984268" sldId="309"/>
            <ac:spMk id="6" creationId="{372419B7-4E13-39D9-762D-56BE45531A5F}"/>
          </ac:spMkLst>
        </pc:spChg>
        <pc:spChg chg="del mod ord">
          <ac:chgData name="Niclas Gritzan" userId="20dae132678c37a5" providerId="Windows Live" clId="Web-{137CA3CC-9AF0-4A1C-8769-61CDBEB6AFED}" dt="2024-05-17T15:35:22.653" v="1594"/>
          <ac:spMkLst>
            <pc:docMk/>
            <pc:sldMk cId="2712984268" sldId="309"/>
            <ac:spMk id="7" creationId="{E033B84B-4870-C1EB-3EAD-B2543D0CE449}"/>
          </ac:spMkLst>
        </pc:spChg>
        <pc:spChg chg="del">
          <ac:chgData name="Niclas Gritzan" userId="20dae132678c37a5" providerId="Windows Live" clId="Web-{137CA3CC-9AF0-4A1C-8769-61CDBEB6AFED}" dt="2024-05-17T15:35:20.856" v="1593"/>
          <ac:spMkLst>
            <pc:docMk/>
            <pc:sldMk cId="2712984268" sldId="309"/>
            <ac:spMk id="8" creationId="{2FAA6B80-CD2E-DC2D-FDE6-5E818EF67578}"/>
          </ac:spMkLst>
        </pc:spChg>
        <pc:spChg chg="add del mod ord">
          <ac:chgData name="Niclas Gritzan" userId="20dae132678c37a5" providerId="Windows Live" clId="Web-{137CA3CC-9AF0-4A1C-8769-61CDBEB6AFED}" dt="2024-05-17T15:35:26.762" v="1596"/>
          <ac:spMkLst>
            <pc:docMk/>
            <pc:sldMk cId="2712984268" sldId="309"/>
            <ac:spMk id="11" creationId="{0641F764-3CB8-9780-EB6A-FB1B3F7D94F8}"/>
          </ac:spMkLst>
        </pc:spChg>
        <pc:spChg chg="add mod">
          <ac:chgData name="Niclas Gritzan" userId="20dae132678c37a5" providerId="Windows Live" clId="Web-{137CA3CC-9AF0-4A1C-8769-61CDBEB6AFED}" dt="2024-05-17T15:36:05.465" v="1635" actId="20577"/>
          <ac:spMkLst>
            <pc:docMk/>
            <pc:sldMk cId="2712984268" sldId="309"/>
            <ac:spMk id="14" creationId="{0BD279BA-CCB9-E950-8E0D-366ECF2675D0}"/>
          </ac:spMkLst>
        </pc:spChg>
        <pc:picChg chg="add del mod ord">
          <ac:chgData name="Niclas Gritzan" userId="20dae132678c37a5" providerId="Windows Live" clId="Web-{137CA3CC-9AF0-4A1C-8769-61CDBEB6AFED}" dt="2024-05-17T15:35:03.278" v="1592"/>
          <ac:picMkLst>
            <pc:docMk/>
            <pc:sldMk cId="2712984268" sldId="309"/>
            <ac:picMk id="9" creationId="{C077AEEC-C501-026C-F641-6ADD6555820E}"/>
          </ac:picMkLst>
        </pc:picChg>
        <pc:picChg chg="add del mod ord">
          <ac:chgData name="Niclas Gritzan" userId="20dae132678c37a5" providerId="Windows Live" clId="Web-{137CA3CC-9AF0-4A1C-8769-61CDBEB6AFED}" dt="2024-05-17T15:35:24.840" v="1595"/>
          <ac:picMkLst>
            <pc:docMk/>
            <pc:sldMk cId="2712984268" sldId="309"/>
            <ac:picMk id="12" creationId="{DF5564F4-6C74-49E9-3A17-F74108324149}"/>
          </ac:picMkLst>
        </pc:picChg>
        <pc:picChg chg="add mod ord">
          <ac:chgData name="Niclas Gritzan" userId="20dae132678c37a5" providerId="Windows Live" clId="Web-{137CA3CC-9AF0-4A1C-8769-61CDBEB6AFED}" dt="2024-05-17T15:37:15.184" v="1637" actId="1076"/>
          <ac:picMkLst>
            <pc:docMk/>
            <pc:sldMk cId="2712984268" sldId="309"/>
            <ac:picMk id="15" creationId="{529AFD4D-B8D8-0423-CCB8-B616A861C118}"/>
          </ac:picMkLst>
        </pc:picChg>
      </pc:sldChg>
      <pc:sldChg chg="addSp delSp modSp new modNotes">
        <pc:chgData name="Niclas Gritzan" userId="20dae132678c37a5" providerId="Windows Live" clId="Web-{137CA3CC-9AF0-4A1C-8769-61CDBEB6AFED}" dt="2024-05-17T16:06:58.948" v="2152"/>
        <pc:sldMkLst>
          <pc:docMk/>
          <pc:sldMk cId="2534302261" sldId="310"/>
        </pc:sldMkLst>
        <pc:spChg chg="mod">
          <ac:chgData name="Niclas Gritzan" userId="20dae132678c37a5" providerId="Windows Live" clId="Web-{137CA3CC-9AF0-4A1C-8769-61CDBEB6AFED}" dt="2024-05-17T16:02:54.667" v="2042" actId="20577"/>
          <ac:spMkLst>
            <pc:docMk/>
            <pc:sldMk cId="2534302261" sldId="310"/>
            <ac:spMk id="5" creationId="{8963FE44-F404-F885-C71C-283AE97777E0}"/>
          </ac:spMkLst>
        </pc:spChg>
        <pc:spChg chg="del">
          <ac:chgData name="Niclas Gritzan" userId="20dae132678c37a5" providerId="Windows Live" clId="Web-{137CA3CC-9AF0-4A1C-8769-61CDBEB6AFED}" dt="2024-05-17T16:05:11.589" v="2043"/>
          <ac:spMkLst>
            <pc:docMk/>
            <pc:sldMk cId="2534302261" sldId="310"/>
            <ac:spMk id="7" creationId="{7423956C-A77C-F442-0C83-2D5B0C4B9420}"/>
          </ac:spMkLst>
        </pc:spChg>
        <pc:picChg chg="add mod ord">
          <ac:chgData name="Niclas Gritzan" userId="20dae132678c37a5" providerId="Windows Live" clId="Web-{137CA3CC-9AF0-4A1C-8769-61CDBEB6AFED}" dt="2024-05-17T16:06:09.479" v="2051" actId="1076"/>
          <ac:picMkLst>
            <pc:docMk/>
            <pc:sldMk cId="2534302261" sldId="310"/>
            <ac:picMk id="9" creationId="{F071B8C0-C12A-173E-15FD-41530E13806B}"/>
          </ac:picMkLst>
        </pc:picChg>
      </pc:sldChg>
    </pc:docChg>
  </pc:docChgLst>
  <pc:docChgLst>
    <pc:chgData name="Jonas Kirch" userId="4de9df179771539b" providerId="LiveId" clId="{2AD78744-0F94-4743-9E15-AF26C435DE8A}"/>
    <pc:docChg chg="undo custSel addSld delSld modSld sldOrd">
      <pc:chgData name="Jonas Kirch" userId="4de9df179771539b" providerId="LiveId" clId="{2AD78744-0F94-4743-9E15-AF26C435DE8A}" dt="2024-05-21T10:17:21.284" v="1864" actId="20577"/>
      <pc:docMkLst>
        <pc:docMk/>
      </pc:docMkLst>
      <pc:sldChg chg="modSp mod">
        <pc:chgData name="Jonas Kirch" userId="4de9df179771539b" providerId="LiveId" clId="{2AD78744-0F94-4743-9E15-AF26C435DE8A}" dt="2024-05-20T17:03:00.557" v="569"/>
        <pc:sldMkLst>
          <pc:docMk/>
          <pc:sldMk cId="443213132" sldId="260"/>
        </pc:sldMkLst>
        <pc:spChg chg="mod">
          <ac:chgData name="Jonas Kirch" userId="4de9df179771539b" providerId="LiveId" clId="{2AD78744-0F94-4743-9E15-AF26C435DE8A}" dt="2024-05-20T17:03:00.557" v="569"/>
          <ac:spMkLst>
            <pc:docMk/>
            <pc:sldMk cId="443213132" sldId="260"/>
            <ac:spMk id="2" creationId="{00000000-0000-0000-0000-000000000000}"/>
          </ac:spMkLst>
        </pc:spChg>
      </pc:sldChg>
      <pc:sldChg chg="addSp delSp modSp mod">
        <pc:chgData name="Jonas Kirch" userId="4de9df179771539b" providerId="LiveId" clId="{2AD78744-0F94-4743-9E15-AF26C435DE8A}" dt="2024-05-20T17:02:57.957" v="568"/>
        <pc:sldMkLst>
          <pc:docMk/>
          <pc:sldMk cId="2368982878" sldId="262"/>
        </pc:sldMkLst>
        <pc:spChg chg="mod">
          <ac:chgData name="Jonas Kirch" userId="4de9df179771539b" providerId="LiveId" clId="{2AD78744-0F94-4743-9E15-AF26C435DE8A}" dt="2024-05-20T17:02:57.957" v="568"/>
          <ac:spMkLst>
            <pc:docMk/>
            <pc:sldMk cId="2368982878" sldId="262"/>
            <ac:spMk id="2" creationId="{71BBF08F-54CF-9E74-4008-84BF0AB1F7DF}"/>
          </ac:spMkLst>
        </pc:spChg>
        <pc:spChg chg="add del">
          <ac:chgData name="Jonas Kirch" userId="4de9df179771539b" providerId="LiveId" clId="{2AD78744-0F94-4743-9E15-AF26C435DE8A}" dt="2024-05-20T17:02:56.926" v="567" actId="22"/>
          <ac:spMkLst>
            <pc:docMk/>
            <pc:sldMk cId="2368982878" sldId="262"/>
            <ac:spMk id="9" creationId="{A127090F-8F53-4B0C-F9D0-4B9D02EF541B}"/>
          </ac:spMkLst>
        </pc:spChg>
      </pc:sldChg>
      <pc:sldChg chg="modSp mod">
        <pc:chgData name="Jonas Kirch" userId="4de9df179771539b" providerId="LiveId" clId="{2AD78744-0F94-4743-9E15-AF26C435DE8A}" dt="2024-05-20T21:57:23.068" v="1219"/>
        <pc:sldMkLst>
          <pc:docMk/>
          <pc:sldMk cId="1909216137" sldId="263"/>
        </pc:sldMkLst>
        <pc:spChg chg="mod">
          <ac:chgData name="Jonas Kirch" userId="4de9df179771539b" providerId="LiveId" clId="{2AD78744-0F94-4743-9E15-AF26C435DE8A}" dt="2024-05-20T21:57:23.068" v="1219"/>
          <ac:spMkLst>
            <pc:docMk/>
            <pc:sldMk cId="1909216137" sldId="263"/>
            <ac:spMk id="2" creationId="{71BBF08F-54CF-9E74-4008-84BF0AB1F7DF}"/>
          </ac:spMkLst>
        </pc:spChg>
      </pc:sldChg>
      <pc:sldChg chg="modSp mod">
        <pc:chgData name="Jonas Kirch" userId="4de9df179771539b" providerId="LiveId" clId="{2AD78744-0F94-4743-9E15-AF26C435DE8A}" dt="2024-05-20T17:03:07.105" v="570"/>
        <pc:sldMkLst>
          <pc:docMk/>
          <pc:sldMk cId="3601629855" sldId="264"/>
        </pc:sldMkLst>
        <pc:spChg chg="mod">
          <ac:chgData name="Jonas Kirch" userId="4de9df179771539b" providerId="LiveId" clId="{2AD78744-0F94-4743-9E15-AF26C435DE8A}" dt="2024-05-20T17:03:07.105" v="570"/>
          <ac:spMkLst>
            <pc:docMk/>
            <pc:sldMk cId="3601629855" sldId="264"/>
            <ac:spMk id="2" creationId="{71BBF08F-54CF-9E74-4008-84BF0AB1F7DF}"/>
          </ac:spMkLst>
        </pc:spChg>
      </pc:sldChg>
      <pc:sldChg chg="delSp modSp mod">
        <pc:chgData name="Jonas Kirch" userId="4de9df179771539b" providerId="LiveId" clId="{2AD78744-0F94-4743-9E15-AF26C435DE8A}" dt="2024-05-21T08:43:51.824" v="1229" actId="478"/>
        <pc:sldMkLst>
          <pc:docMk/>
          <pc:sldMk cId="3512602492" sldId="265"/>
        </pc:sldMkLst>
        <pc:spChg chg="mod">
          <ac:chgData name="Jonas Kirch" userId="4de9df179771539b" providerId="LiveId" clId="{2AD78744-0F94-4743-9E15-AF26C435DE8A}" dt="2024-05-20T17:03:31.783" v="581"/>
          <ac:spMkLst>
            <pc:docMk/>
            <pc:sldMk cId="3512602492" sldId="265"/>
            <ac:spMk id="2" creationId="{F12AEDAD-CB91-F240-3FDF-17E3D7E0666E}"/>
          </ac:spMkLst>
        </pc:spChg>
        <pc:spChg chg="del">
          <ac:chgData name="Jonas Kirch" userId="4de9df179771539b" providerId="LiveId" clId="{2AD78744-0F94-4743-9E15-AF26C435DE8A}" dt="2024-05-21T08:43:51.824" v="1229" actId="478"/>
          <ac:spMkLst>
            <pc:docMk/>
            <pc:sldMk cId="3512602492" sldId="265"/>
            <ac:spMk id="7" creationId="{3CA91747-EE30-7069-4297-61D0266201A4}"/>
          </ac:spMkLst>
        </pc:spChg>
        <pc:spChg chg="del">
          <ac:chgData name="Jonas Kirch" userId="4de9df179771539b" providerId="LiveId" clId="{2AD78744-0F94-4743-9E15-AF26C435DE8A}" dt="2024-05-21T08:43:50.359" v="1228" actId="478"/>
          <ac:spMkLst>
            <pc:docMk/>
            <pc:sldMk cId="3512602492" sldId="265"/>
            <ac:spMk id="8" creationId="{DFE0E28C-C5D6-F3D0-B763-572663DB8525}"/>
          </ac:spMkLst>
        </pc:spChg>
      </pc:sldChg>
      <pc:sldChg chg="modSp mod">
        <pc:chgData name="Jonas Kirch" userId="4de9df179771539b" providerId="LiveId" clId="{2AD78744-0F94-4743-9E15-AF26C435DE8A}" dt="2024-05-20T21:57:32.711" v="1220"/>
        <pc:sldMkLst>
          <pc:docMk/>
          <pc:sldMk cId="924611126" sldId="266"/>
        </pc:sldMkLst>
        <pc:spChg chg="mod">
          <ac:chgData name="Jonas Kirch" userId="4de9df179771539b" providerId="LiveId" clId="{2AD78744-0F94-4743-9E15-AF26C435DE8A}" dt="2024-05-20T21:57:32.711" v="1220"/>
          <ac:spMkLst>
            <pc:docMk/>
            <pc:sldMk cId="924611126" sldId="266"/>
            <ac:spMk id="2" creationId="{2AE1203C-9DE5-BFA9-4F8D-8643B85A4943}"/>
          </ac:spMkLst>
        </pc:spChg>
      </pc:sldChg>
      <pc:sldChg chg="modSp mod modNotesTx">
        <pc:chgData name="Jonas Kirch" userId="4de9df179771539b" providerId="LiveId" clId="{2AD78744-0F94-4743-9E15-AF26C435DE8A}" dt="2024-05-21T09:58:55.983" v="1682" actId="20577"/>
        <pc:sldMkLst>
          <pc:docMk/>
          <pc:sldMk cId="526753858" sldId="267"/>
        </pc:sldMkLst>
        <pc:spChg chg="mod">
          <ac:chgData name="Jonas Kirch" userId="4de9df179771539b" providerId="LiveId" clId="{2AD78744-0F94-4743-9E15-AF26C435DE8A}" dt="2024-05-20T17:03:20.640" v="576"/>
          <ac:spMkLst>
            <pc:docMk/>
            <pc:sldMk cId="526753858" sldId="267"/>
            <ac:spMk id="2" creationId="{345377A2-8BB8-E756-8C09-F6F199F90E93}"/>
          </ac:spMkLst>
        </pc:spChg>
      </pc:sldChg>
      <pc:sldChg chg="delSp modSp mod">
        <pc:chgData name="Jonas Kirch" userId="4de9df179771539b" providerId="LiveId" clId="{2AD78744-0F94-4743-9E15-AF26C435DE8A}" dt="2024-05-21T08:43:46.370" v="1227" actId="478"/>
        <pc:sldMkLst>
          <pc:docMk/>
          <pc:sldMk cId="3386865179" sldId="269"/>
        </pc:sldMkLst>
        <pc:spChg chg="mod">
          <ac:chgData name="Jonas Kirch" userId="4de9df179771539b" providerId="LiveId" clId="{2AD78744-0F94-4743-9E15-AF26C435DE8A}" dt="2024-05-20T17:03:29.640" v="580"/>
          <ac:spMkLst>
            <pc:docMk/>
            <pc:sldMk cId="3386865179" sldId="269"/>
            <ac:spMk id="2" creationId="{D5F0E4D2-0CF6-932F-BE72-D1D2B45AD1F8}"/>
          </ac:spMkLst>
        </pc:spChg>
        <pc:spChg chg="del">
          <ac:chgData name="Jonas Kirch" userId="4de9df179771539b" providerId="LiveId" clId="{2AD78744-0F94-4743-9E15-AF26C435DE8A}" dt="2024-05-21T08:43:46.370" v="1227" actId="478"/>
          <ac:spMkLst>
            <pc:docMk/>
            <pc:sldMk cId="3386865179" sldId="269"/>
            <ac:spMk id="7" creationId="{EE83FD18-4913-4664-F521-EABC5E032B8B}"/>
          </ac:spMkLst>
        </pc:spChg>
        <pc:spChg chg="del">
          <ac:chgData name="Jonas Kirch" userId="4de9df179771539b" providerId="LiveId" clId="{2AD78744-0F94-4743-9E15-AF26C435DE8A}" dt="2024-05-21T08:43:44.047" v="1226" actId="478"/>
          <ac:spMkLst>
            <pc:docMk/>
            <pc:sldMk cId="3386865179" sldId="269"/>
            <ac:spMk id="8" creationId="{9A39F40A-7FB6-11C5-B6E7-6270551C7917}"/>
          </ac:spMkLst>
        </pc:spChg>
        <pc:spChg chg="del">
          <ac:chgData name="Jonas Kirch" userId="4de9df179771539b" providerId="LiveId" clId="{2AD78744-0F94-4743-9E15-AF26C435DE8A}" dt="2024-05-21T08:43:42.211" v="1225" actId="478"/>
          <ac:spMkLst>
            <pc:docMk/>
            <pc:sldMk cId="3386865179" sldId="269"/>
            <ac:spMk id="10" creationId="{7308B5C1-9F15-70BA-3D23-E4A93BD8EF73}"/>
          </ac:spMkLst>
        </pc:spChg>
      </pc:sldChg>
      <pc:sldChg chg="delSp modSp mod">
        <pc:chgData name="Jonas Kirch" userId="4de9df179771539b" providerId="LiveId" clId="{2AD78744-0F94-4743-9E15-AF26C435DE8A}" dt="2024-05-21T09:50:33.598" v="1662" actId="478"/>
        <pc:sldMkLst>
          <pc:docMk/>
          <pc:sldMk cId="3719195682" sldId="270"/>
        </pc:sldMkLst>
        <pc:spChg chg="mod">
          <ac:chgData name="Jonas Kirch" userId="4de9df179771539b" providerId="LiveId" clId="{2AD78744-0F94-4743-9E15-AF26C435DE8A}" dt="2024-05-20T17:03:26.818" v="579"/>
          <ac:spMkLst>
            <pc:docMk/>
            <pc:sldMk cId="3719195682" sldId="270"/>
            <ac:spMk id="2" creationId="{7F149AF6-92B3-38F5-C278-F50D3FB4E23B}"/>
          </ac:spMkLst>
        </pc:spChg>
        <pc:spChg chg="del">
          <ac:chgData name="Jonas Kirch" userId="4de9df179771539b" providerId="LiveId" clId="{2AD78744-0F94-4743-9E15-AF26C435DE8A}" dt="2024-05-21T09:50:33.598" v="1662" actId="478"/>
          <ac:spMkLst>
            <pc:docMk/>
            <pc:sldMk cId="3719195682" sldId="270"/>
            <ac:spMk id="7" creationId="{FA86CA12-ED80-766C-9B80-29CA928D334B}"/>
          </ac:spMkLst>
        </pc:spChg>
        <pc:spChg chg="del">
          <ac:chgData name="Jonas Kirch" userId="4de9df179771539b" providerId="LiveId" clId="{2AD78744-0F94-4743-9E15-AF26C435DE8A}" dt="2024-05-21T09:50:31.631" v="1661" actId="478"/>
          <ac:spMkLst>
            <pc:docMk/>
            <pc:sldMk cId="3719195682" sldId="270"/>
            <ac:spMk id="8" creationId="{DD8FA6F8-2BC1-8355-FD14-96094CD9CBE1}"/>
          </ac:spMkLst>
        </pc:spChg>
      </pc:sldChg>
      <pc:sldChg chg="delSp modSp mod">
        <pc:chgData name="Jonas Kirch" userId="4de9df179771539b" providerId="LiveId" clId="{2AD78744-0F94-4743-9E15-AF26C435DE8A}" dt="2024-05-21T08:43:31.112" v="1224" actId="478"/>
        <pc:sldMkLst>
          <pc:docMk/>
          <pc:sldMk cId="722765092" sldId="271"/>
        </pc:sldMkLst>
        <pc:spChg chg="mod">
          <ac:chgData name="Jonas Kirch" userId="4de9df179771539b" providerId="LiveId" clId="{2AD78744-0F94-4743-9E15-AF26C435DE8A}" dt="2024-05-20T17:03:24.725" v="578"/>
          <ac:spMkLst>
            <pc:docMk/>
            <pc:sldMk cId="722765092" sldId="271"/>
            <ac:spMk id="2" creationId="{7F149AF6-92B3-38F5-C278-F50D3FB4E23B}"/>
          </ac:spMkLst>
        </pc:spChg>
        <pc:spChg chg="del">
          <ac:chgData name="Jonas Kirch" userId="4de9df179771539b" providerId="LiveId" clId="{2AD78744-0F94-4743-9E15-AF26C435DE8A}" dt="2024-05-21T08:43:31.112" v="1224" actId="478"/>
          <ac:spMkLst>
            <pc:docMk/>
            <pc:sldMk cId="722765092" sldId="271"/>
            <ac:spMk id="7" creationId="{FA86CA12-ED80-766C-9B80-29CA928D334B}"/>
          </ac:spMkLst>
        </pc:spChg>
        <pc:spChg chg="del">
          <ac:chgData name="Jonas Kirch" userId="4de9df179771539b" providerId="LiveId" clId="{2AD78744-0F94-4743-9E15-AF26C435DE8A}" dt="2024-05-21T08:43:29.504" v="1223" actId="478"/>
          <ac:spMkLst>
            <pc:docMk/>
            <pc:sldMk cId="722765092" sldId="271"/>
            <ac:spMk id="8" creationId="{DD8FA6F8-2BC1-8355-FD14-96094CD9CBE1}"/>
          </ac:spMkLst>
        </pc:spChg>
      </pc:sldChg>
      <pc:sldChg chg="addSp delSp modSp mod">
        <pc:chgData name="Jonas Kirch" userId="4de9df179771539b" providerId="LiveId" clId="{2AD78744-0F94-4743-9E15-AF26C435DE8A}" dt="2024-05-21T08:47:17.175" v="1273" actId="14100"/>
        <pc:sldMkLst>
          <pc:docMk/>
          <pc:sldMk cId="1767660052" sldId="273"/>
        </pc:sldMkLst>
        <pc:spChg chg="mod">
          <ac:chgData name="Jonas Kirch" userId="4de9df179771539b" providerId="LiveId" clId="{2AD78744-0F94-4743-9E15-AF26C435DE8A}" dt="2024-05-21T08:46:57.821" v="1271" actId="20577"/>
          <ac:spMkLst>
            <pc:docMk/>
            <pc:sldMk cId="1767660052" sldId="273"/>
            <ac:spMk id="6" creationId="{40F9F8E4-E77E-E291-D81E-F00A7ECBDD34}"/>
          </ac:spMkLst>
        </pc:spChg>
        <pc:spChg chg="mod">
          <ac:chgData name="Jonas Kirch" userId="4de9df179771539b" providerId="LiveId" clId="{2AD78744-0F94-4743-9E15-AF26C435DE8A}" dt="2024-05-21T08:47:17.175" v="1273" actId="14100"/>
          <ac:spMkLst>
            <pc:docMk/>
            <pc:sldMk cId="1767660052" sldId="273"/>
            <ac:spMk id="7" creationId="{00741DCE-BEF0-EADE-5527-FEF0A827221E}"/>
          </ac:spMkLst>
        </pc:spChg>
        <pc:spChg chg="del">
          <ac:chgData name="Jonas Kirch" userId="4de9df179771539b" providerId="LiveId" clId="{2AD78744-0F94-4743-9E15-AF26C435DE8A}" dt="2024-05-21T08:46:07.446" v="1232" actId="478"/>
          <ac:spMkLst>
            <pc:docMk/>
            <pc:sldMk cId="1767660052" sldId="273"/>
            <ac:spMk id="8" creationId="{A7FA0F43-73AE-4996-85A3-D368339873FB}"/>
          </ac:spMkLst>
        </pc:spChg>
        <pc:spChg chg="del">
          <ac:chgData name="Jonas Kirch" userId="4de9df179771539b" providerId="LiveId" clId="{2AD78744-0F94-4743-9E15-AF26C435DE8A}" dt="2024-05-21T08:46:03.492" v="1230" actId="478"/>
          <ac:spMkLst>
            <pc:docMk/>
            <pc:sldMk cId="1767660052" sldId="273"/>
            <ac:spMk id="9" creationId="{8B0DC48A-455A-DF21-2974-5799A1487F9F}"/>
          </ac:spMkLst>
        </pc:spChg>
        <pc:spChg chg="add del mod">
          <ac:chgData name="Jonas Kirch" userId="4de9df179771539b" providerId="LiveId" clId="{2AD78744-0F94-4743-9E15-AF26C435DE8A}" dt="2024-05-21T08:46:05.659" v="1231" actId="478"/>
          <ac:spMkLst>
            <pc:docMk/>
            <pc:sldMk cId="1767660052" sldId="273"/>
            <ac:spMk id="11" creationId="{616C8584-F5E3-D51C-34F9-43896A10A11A}"/>
          </ac:spMkLst>
        </pc:spChg>
      </pc:sldChg>
      <pc:sldChg chg="modNotesTx">
        <pc:chgData name="Jonas Kirch" userId="4de9df179771539b" providerId="LiveId" clId="{2AD78744-0F94-4743-9E15-AF26C435DE8A}" dt="2024-05-21T09:59:19.664" v="1704" actId="20577"/>
        <pc:sldMkLst>
          <pc:docMk/>
          <pc:sldMk cId="4229795043" sldId="275"/>
        </pc:sldMkLst>
      </pc:sldChg>
      <pc:sldChg chg="addSp delSp modSp mod">
        <pc:chgData name="Jonas Kirch" userId="4de9df179771539b" providerId="LiveId" clId="{2AD78744-0F94-4743-9E15-AF26C435DE8A}" dt="2024-05-20T17:54:07.726" v="1216" actId="478"/>
        <pc:sldMkLst>
          <pc:docMk/>
          <pc:sldMk cId="2301826795" sldId="276"/>
        </pc:sldMkLst>
        <pc:picChg chg="add del">
          <ac:chgData name="Jonas Kirch" userId="4de9df179771539b" providerId="LiveId" clId="{2AD78744-0F94-4743-9E15-AF26C435DE8A}" dt="2024-05-20T17:51:34.972" v="1196" actId="22"/>
          <ac:picMkLst>
            <pc:docMk/>
            <pc:sldMk cId="2301826795" sldId="276"/>
            <ac:picMk id="5" creationId="{23696F1A-C241-01A0-9289-AE1EB7C79C2A}"/>
          </ac:picMkLst>
        </pc:picChg>
        <pc:picChg chg="add del mod">
          <ac:chgData name="Jonas Kirch" userId="4de9df179771539b" providerId="LiveId" clId="{2AD78744-0F94-4743-9E15-AF26C435DE8A}" dt="2024-05-20T17:53:05.236" v="1207" actId="478"/>
          <ac:picMkLst>
            <pc:docMk/>
            <pc:sldMk cId="2301826795" sldId="276"/>
            <ac:picMk id="8" creationId="{7ED4799A-3B9E-1815-E3FD-EAC72414901D}"/>
          </ac:picMkLst>
        </pc:picChg>
        <pc:picChg chg="add mod">
          <ac:chgData name="Jonas Kirch" userId="4de9df179771539b" providerId="LiveId" clId="{2AD78744-0F94-4743-9E15-AF26C435DE8A}" dt="2024-05-20T17:53:21.212" v="1214" actId="1076"/>
          <ac:picMkLst>
            <pc:docMk/>
            <pc:sldMk cId="2301826795" sldId="276"/>
            <ac:picMk id="10" creationId="{CE11D9E2-404D-0442-79F5-7C77A594545B}"/>
          </ac:picMkLst>
        </pc:picChg>
        <pc:picChg chg="add del mod">
          <ac:chgData name="Jonas Kirch" userId="4de9df179771539b" providerId="LiveId" clId="{2AD78744-0F94-4743-9E15-AF26C435DE8A}" dt="2024-05-20T17:54:07.726" v="1216" actId="478"/>
          <ac:picMkLst>
            <pc:docMk/>
            <pc:sldMk cId="2301826795" sldId="276"/>
            <ac:picMk id="24" creationId="{F5096905-0D5E-D45C-809F-9E28E35B1240}"/>
          </ac:picMkLst>
        </pc:picChg>
      </pc:sldChg>
      <pc:sldChg chg="addSp delSp modSp mod">
        <pc:chgData name="Jonas Kirch" userId="4de9df179771539b" providerId="LiveId" clId="{2AD78744-0F94-4743-9E15-AF26C435DE8A}" dt="2024-05-21T08:40:24.517" v="1222" actId="207"/>
        <pc:sldMkLst>
          <pc:docMk/>
          <pc:sldMk cId="873405088" sldId="277"/>
        </pc:sldMkLst>
        <pc:spChg chg="add del">
          <ac:chgData name="Jonas Kirch" userId="4de9df179771539b" providerId="LiveId" clId="{2AD78744-0F94-4743-9E15-AF26C435DE8A}" dt="2024-05-20T17:00:42.282" v="540" actId="22"/>
          <ac:spMkLst>
            <pc:docMk/>
            <pc:sldMk cId="873405088" sldId="277"/>
            <ac:spMk id="7" creationId="{51671985-1BCE-41F2-83F1-9D2AA0BF317A}"/>
          </ac:spMkLst>
        </pc:spChg>
        <pc:spChg chg="add del">
          <ac:chgData name="Jonas Kirch" userId="4de9df179771539b" providerId="LiveId" clId="{2AD78744-0F94-4743-9E15-AF26C435DE8A}" dt="2024-05-20T17:00:51.001" v="544" actId="22"/>
          <ac:spMkLst>
            <pc:docMk/>
            <pc:sldMk cId="873405088" sldId="277"/>
            <ac:spMk id="9" creationId="{C3166FA3-516C-B12F-506A-1089A9C51EDA}"/>
          </ac:spMkLst>
        </pc:spChg>
        <pc:spChg chg="add mod">
          <ac:chgData name="Jonas Kirch" userId="4de9df179771539b" providerId="LiveId" clId="{2AD78744-0F94-4743-9E15-AF26C435DE8A}" dt="2024-05-20T17:01:00.477" v="546" actId="20577"/>
          <ac:spMkLst>
            <pc:docMk/>
            <pc:sldMk cId="873405088" sldId="277"/>
            <ac:spMk id="10" creationId="{2F282B4D-14AB-1AD3-002C-7BE6A067D4D6}"/>
          </ac:spMkLst>
        </pc:spChg>
        <pc:spChg chg="add mod">
          <ac:chgData name="Jonas Kirch" userId="4de9df179771539b" providerId="LiveId" clId="{2AD78744-0F94-4743-9E15-AF26C435DE8A}" dt="2024-05-21T08:40:24.517" v="1222" actId="207"/>
          <ac:spMkLst>
            <pc:docMk/>
            <pc:sldMk cId="873405088" sldId="277"/>
            <ac:spMk id="11" creationId="{D1F9FDEA-4FBA-541F-2A54-C7A921224926}"/>
          </ac:spMkLst>
        </pc:spChg>
      </pc:sldChg>
      <pc:sldChg chg="addSp delSp modSp mod">
        <pc:chgData name="Jonas Kirch" userId="4de9df179771539b" providerId="LiveId" clId="{2AD78744-0F94-4743-9E15-AF26C435DE8A}" dt="2024-05-21T09:14:00.021" v="1323" actId="732"/>
        <pc:sldMkLst>
          <pc:docMk/>
          <pc:sldMk cId="2725247876" sldId="278"/>
        </pc:sldMkLst>
        <pc:spChg chg="mod">
          <ac:chgData name="Jonas Kirch" userId="4de9df179771539b" providerId="LiveId" clId="{2AD78744-0F94-4743-9E15-AF26C435DE8A}" dt="2024-05-17T14:46:33.491" v="89" actId="20577"/>
          <ac:spMkLst>
            <pc:docMk/>
            <pc:sldMk cId="2725247876" sldId="278"/>
            <ac:spMk id="6" creationId="{3E16306D-ADA1-93B9-EF3D-7483C21A9D61}"/>
          </ac:spMkLst>
        </pc:spChg>
        <pc:spChg chg="mod">
          <ac:chgData name="Jonas Kirch" userId="4de9df179771539b" providerId="LiveId" clId="{2AD78744-0F94-4743-9E15-AF26C435DE8A}" dt="2024-05-20T17:02:02.997" v="555" actId="207"/>
          <ac:spMkLst>
            <pc:docMk/>
            <pc:sldMk cId="2725247876" sldId="278"/>
            <ac:spMk id="7" creationId="{2A918D8F-4995-8479-016B-239C68BA735B}"/>
          </ac:spMkLst>
        </pc:spChg>
        <pc:spChg chg="add del">
          <ac:chgData name="Jonas Kirch" userId="4de9df179771539b" providerId="LiveId" clId="{2AD78744-0F94-4743-9E15-AF26C435DE8A}" dt="2024-05-20T17:00:46.358" v="542" actId="22"/>
          <ac:spMkLst>
            <pc:docMk/>
            <pc:sldMk cId="2725247876" sldId="278"/>
            <ac:spMk id="8" creationId="{9AA49BBF-E2F8-48BF-8D13-E23A53CF6E30}"/>
          </ac:spMkLst>
        </pc:spChg>
        <pc:picChg chg="mod modCrop">
          <ac:chgData name="Jonas Kirch" userId="4de9df179771539b" providerId="LiveId" clId="{2AD78744-0F94-4743-9E15-AF26C435DE8A}" dt="2024-05-21T09:14:00.021" v="1323" actId="732"/>
          <ac:picMkLst>
            <pc:docMk/>
            <pc:sldMk cId="2725247876" sldId="278"/>
            <ac:picMk id="15" creationId="{3E1BDC26-AE48-D4D5-5228-4449C81986E4}"/>
          </ac:picMkLst>
        </pc:picChg>
      </pc:sldChg>
      <pc:sldChg chg="addSp delSp modSp mod delCm modNotesTx">
        <pc:chgData name="Jonas Kirch" userId="4de9df179771539b" providerId="LiveId" clId="{2AD78744-0F94-4743-9E15-AF26C435DE8A}" dt="2024-05-21T09:21:21.701" v="1363" actId="114"/>
        <pc:sldMkLst>
          <pc:docMk/>
          <pc:sldMk cId="3478667591" sldId="279"/>
        </pc:sldMkLst>
        <pc:spChg chg="mod">
          <ac:chgData name="Jonas Kirch" userId="4de9df179771539b" providerId="LiveId" clId="{2AD78744-0F94-4743-9E15-AF26C435DE8A}" dt="2024-05-21T09:18:17.305" v="1339" actId="1076"/>
          <ac:spMkLst>
            <pc:docMk/>
            <pc:sldMk cId="3478667591" sldId="279"/>
            <ac:spMk id="2" creationId="{6E5F2277-E2F9-3F79-D54D-245A81C31CFC}"/>
          </ac:spMkLst>
        </pc:spChg>
        <pc:spChg chg="mod">
          <ac:chgData name="Jonas Kirch" userId="4de9df179771539b" providerId="LiveId" clId="{2AD78744-0F94-4743-9E15-AF26C435DE8A}" dt="2024-05-17T14:50:42.581" v="91" actId="14100"/>
          <ac:spMkLst>
            <pc:docMk/>
            <pc:sldMk cId="3478667591" sldId="279"/>
            <ac:spMk id="6" creationId="{3E16306D-ADA1-93B9-EF3D-7483C21A9D61}"/>
          </ac:spMkLst>
        </pc:spChg>
        <pc:spChg chg="mod">
          <ac:chgData name="Jonas Kirch" userId="4de9df179771539b" providerId="LiveId" clId="{2AD78744-0F94-4743-9E15-AF26C435DE8A}" dt="2024-05-21T09:21:21.701" v="1363" actId="114"/>
          <ac:spMkLst>
            <pc:docMk/>
            <pc:sldMk cId="3478667591" sldId="279"/>
            <ac:spMk id="8" creationId="{73473ED8-D024-ED47-938E-6851DA74E76B}"/>
          </ac:spMkLst>
        </pc:spChg>
        <pc:spChg chg="mod">
          <ac:chgData name="Jonas Kirch" userId="4de9df179771539b" providerId="LiveId" clId="{2AD78744-0F94-4743-9E15-AF26C435DE8A}" dt="2024-05-21T09:21:01.290" v="1357" actId="207"/>
          <ac:spMkLst>
            <pc:docMk/>
            <pc:sldMk cId="3478667591" sldId="279"/>
            <ac:spMk id="9" creationId="{88F4185B-2638-DB1B-67BD-982AAAF7AA37}"/>
          </ac:spMkLst>
        </pc:spChg>
        <pc:spChg chg="mod">
          <ac:chgData name="Jonas Kirch" userId="4de9df179771539b" providerId="LiveId" clId="{2AD78744-0F94-4743-9E15-AF26C435DE8A}" dt="2024-05-21T09:21:04.560" v="1358" actId="207"/>
          <ac:spMkLst>
            <pc:docMk/>
            <pc:sldMk cId="3478667591" sldId="279"/>
            <ac:spMk id="14" creationId="{CAF59BF3-BBB1-A3B4-FF4E-FB0A79B68D57}"/>
          </ac:spMkLst>
        </pc:spChg>
        <pc:picChg chg="mod">
          <ac:chgData name="Jonas Kirch" userId="4de9df179771539b" providerId="LiveId" clId="{2AD78744-0F94-4743-9E15-AF26C435DE8A}" dt="2024-05-17T14:50:50.013" v="93" actId="1076"/>
          <ac:picMkLst>
            <pc:docMk/>
            <pc:sldMk cId="3478667591" sldId="279"/>
            <ac:picMk id="13" creationId="{AA803F89-8DA4-388B-996F-970DC8D85162}"/>
          </ac:picMkLst>
        </pc:picChg>
        <pc:picChg chg="mod">
          <ac:chgData name="Jonas Kirch" userId="4de9df179771539b" providerId="LiveId" clId="{2AD78744-0F94-4743-9E15-AF26C435DE8A}" dt="2024-05-21T09:19:13.184" v="1345" actId="1076"/>
          <ac:picMkLst>
            <pc:docMk/>
            <pc:sldMk cId="3478667591" sldId="279"/>
            <ac:picMk id="16" creationId="{6B6DFB3C-05FA-1DAC-F818-1A5622CED6A8}"/>
          </ac:picMkLst>
        </pc:picChg>
        <pc:cxnChg chg="add del mod">
          <ac:chgData name="Jonas Kirch" userId="4de9df179771539b" providerId="LiveId" clId="{2AD78744-0F94-4743-9E15-AF26C435DE8A}" dt="2024-05-21T09:17:36.380" v="1332" actId="478"/>
          <ac:cxnSpMkLst>
            <pc:docMk/>
            <pc:sldMk cId="3478667591" sldId="279"/>
            <ac:cxnSpMk id="11" creationId="{5749F54B-F245-F8F3-97F1-5D6748109E7C}"/>
          </ac:cxnSpMkLst>
        </pc:cxnChg>
        <pc:cxnChg chg="mod">
          <ac:chgData name="Jonas Kirch" userId="4de9df179771539b" providerId="LiveId" clId="{2AD78744-0F94-4743-9E15-AF26C435DE8A}" dt="2024-05-21T09:20:47.595" v="1354" actId="208"/>
          <ac:cxnSpMkLst>
            <pc:docMk/>
            <pc:sldMk cId="3478667591" sldId="279"/>
            <ac:cxnSpMk id="15" creationId="{74086B9C-5B1F-560C-4692-48594D1D66FF}"/>
          </ac:cxnSpMkLst>
        </pc:cxnChg>
        <pc:cxnChg chg="add mod">
          <ac:chgData name="Jonas Kirch" userId="4de9df179771539b" providerId="LiveId" clId="{2AD78744-0F94-4743-9E15-AF26C435DE8A}" dt="2024-05-21T09:20:38.416" v="1352" actId="208"/>
          <ac:cxnSpMkLst>
            <pc:docMk/>
            <pc:sldMk cId="3478667591" sldId="279"/>
            <ac:cxnSpMk id="17" creationId="{5902FAA1-B011-DFD6-DB09-D2ECA9E4F9E6}"/>
          </ac:cxnSpMkLst>
        </pc:cxnChg>
        <pc:cxnChg chg="mod">
          <ac:chgData name="Jonas Kirch" userId="4de9df179771539b" providerId="LiveId" clId="{2AD78744-0F94-4743-9E15-AF26C435DE8A}" dt="2024-05-21T09:20:44.280" v="1353" actId="208"/>
          <ac:cxnSpMkLst>
            <pc:docMk/>
            <pc:sldMk cId="3478667591" sldId="279"/>
            <ac:cxnSpMk id="24" creationId="{2A0B547A-9611-8615-321F-8BF1D5CCCDBD}"/>
          </ac:cxnSpMkLst>
        </pc:cxnChg>
        <pc:cxnChg chg="add mod">
          <ac:chgData name="Jonas Kirch" userId="4de9df179771539b" providerId="LiveId" clId="{2AD78744-0F94-4743-9E15-AF26C435DE8A}" dt="2024-05-21T09:21:14.785" v="1361" actId="1076"/>
          <ac:cxnSpMkLst>
            <pc:docMk/>
            <pc:sldMk cId="3478667591" sldId="279"/>
            <ac:cxnSpMk id="28" creationId="{ACD8884E-C963-D871-7E7D-DEE378F3DC8E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onas Kirch" userId="4de9df179771539b" providerId="LiveId" clId="{2AD78744-0F94-4743-9E15-AF26C435DE8A}" dt="2024-05-17T14:23:28.969" v="5"/>
              <pc2:cmMkLst xmlns:pc2="http://schemas.microsoft.com/office/powerpoint/2019/9/main/command">
                <pc:docMk/>
                <pc:sldMk cId="3478667591" sldId="279"/>
                <pc2:cmMk id="{21426620-076E-4857-91DB-C391FCAA0B1F}"/>
              </pc2:cmMkLst>
            </pc226:cmChg>
            <pc226:cmChg xmlns:pc226="http://schemas.microsoft.com/office/powerpoint/2022/06/main/command" chg="del">
              <pc226:chgData name="Jonas Kirch" userId="4de9df179771539b" providerId="LiveId" clId="{2AD78744-0F94-4743-9E15-AF26C435DE8A}" dt="2024-05-17T14:23:30.444" v="6"/>
              <pc2:cmMkLst xmlns:pc2="http://schemas.microsoft.com/office/powerpoint/2019/9/main/command">
                <pc:docMk/>
                <pc:sldMk cId="3478667591" sldId="279"/>
                <pc2:cmMk id="{40264E5C-4C57-4729-9235-134D52F8F380}"/>
              </pc2:cmMkLst>
            </pc226:cmChg>
          </p:ext>
        </pc:extLst>
      </pc:sldChg>
      <pc:sldChg chg="modSp mod">
        <pc:chgData name="Jonas Kirch" userId="4de9df179771539b" providerId="LiveId" clId="{2AD78744-0F94-4743-9E15-AF26C435DE8A}" dt="2024-05-20T17:02:41.473" v="564"/>
        <pc:sldMkLst>
          <pc:docMk/>
          <pc:sldMk cId="432906032" sldId="281"/>
        </pc:sldMkLst>
        <pc:spChg chg="mod">
          <ac:chgData name="Jonas Kirch" userId="4de9df179771539b" providerId="LiveId" clId="{2AD78744-0F94-4743-9E15-AF26C435DE8A}" dt="2024-05-20T17:02:41.473" v="564"/>
          <ac:spMkLst>
            <pc:docMk/>
            <pc:sldMk cId="432906032" sldId="281"/>
            <ac:spMk id="2" creationId="{F250FB1D-07F8-1E2B-6246-5439E1B021B6}"/>
          </ac:spMkLst>
        </pc:spChg>
        <pc:spChg chg="mod">
          <ac:chgData name="Jonas Kirch" userId="4de9df179771539b" providerId="LiveId" clId="{2AD78744-0F94-4743-9E15-AF26C435DE8A}" dt="2024-05-17T14:26:28.689" v="37" actId="20577"/>
          <ac:spMkLst>
            <pc:docMk/>
            <pc:sldMk cId="432906032" sldId="281"/>
            <ac:spMk id="6" creationId="{7350EF7D-9107-E06C-09CF-984ADC42A2E6}"/>
          </ac:spMkLst>
        </pc:spChg>
      </pc:sldChg>
      <pc:sldChg chg="addSp delSp modSp mod modNotesTx">
        <pc:chgData name="Jonas Kirch" userId="4de9df179771539b" providerId="LiveId" clId="{2AD78744-0F94-4743-9E15-AF26C435DE8A}" dt="2024-05-21T08:49:01.636" v="1274" actId="478"/>
        <pc:sldMkLst>
          <pc:docMk/>
          <pc:sldMk cId="3099932717" sldId="283"/>
        </pc:sldMkLst>
        <pc:spChg chg="del">
          <ac:chgData name="Jonas Kirch" userId="4de9df179771539b" providerId="LiveId" clId="{2AD78744-0F94-4743-9E15-AF26C435DE8A}" dt="2024-05-20T16:59:35.743" v="510" actId="478"/>
          <ac:spMkLst>
            <pc:docMk/>
            <pc:sldMk cId="3099932717" sldId="283"/>
            <ac:spMk id="2" creationId="{B462DEB5-4846-4053-D168-D10DA71B0B1F}"/>
          </ac:spMkLst>
        </pc:spChg>
        <pc:spChg chg="add mod">
          <ac:chgData name="Jonas Kirch" userId="4de9df179771539b" providerId="LiveId" clId="{2AD78744-0F94-4743-9E15-AF26C435DE8A}" dt="2024-05-20T16:59:36.034" v="511"/>
          <ac:spMkLst>
            <pc:docMk/>
            <pc:sldMk cId="3099932717" sldId="283"/>
            <ac:spMk id="6" creationId="{E9F27FFC-611B-EFCC-6807-88190085F784}"/>
          </ac:spMkLst>
        </pc:spChg>
        <pc:spChg chg="del">
          <ac:chgData name="Jonas Kirch" userId="4de9df179771539b" providerId="LiveId" clId="{2AD78744-0F94-4743-9E15-AF26C435DE8A}" dt="2024-05-21T08:49:01.636" v="1274" actId="478"/>
          <ac:spMkLst>
            <pc:docMk/>
            <pc:sldMk cId="3099932717" sldId="283"/>
            <ac:spMk id="22" creationId="{092C0D66-84B1-72EB-78B2-8E691FDA152C}"/>
          </ac:spMkLst>
        </pc:spChg>
      </pc:sldChg>
      <pc:sldChg chg="modSp mod">
        <pc:chgData name="Jonas Kirch" userId="4de9df179771539b" providerId="LiveId" clId="{2AD78744-0F94-4743-9E15-AF26C435DE8A}" dt="2024-05-20T21:56:51.441" v="1218"/>
        <pc:sldMkLst>
          <pc:docMk/>
          <pc:sldMk cId="1478657322" sldId="284"/>
        </pc:sldMkLst>
        <pc:spChg chg="mod">
          <ac:chgData name="Jonas Kirch" userId="4de9df179771539b" providerId="LiveId" clId="{2AD78744-0F94-4743-9E15-AF26C435DE8A}" dt="2024-05-20T21:56:51.441" v="1218"/>
          <ac:spMkLst>
            <pc:docMk/>
            <pc:sldMk cId="1478657322" sldId="284"/>
            <ac:spMk id="2" creationId="{9144D9A4-386A-8E62-A20F-B6322EF3CB14}"/>
          </ac:spMkLst>
        </pc:spChg>
        <pc:spChg chg="mod">
          <ac:chgData name="Jonas Kirch" userId="4de9df179771539b" providerId="LiveId" clId="{2AD78744-0F94-4743-9E15-AF26C435DE8A}" dt="2024-05-20T17:14:37.632" v="857" actId="207"/>
          <ac:spMkLst>
            <pc:docMk/>
            <pc:sldMk cId="1478657322" sldId="284"/>
            <ac:spMk id="8" creationId="{E6283514-2F4D-528B-F916-4050CB6EC55B}"/>
          </ac:spMkLst>
        </pc:spChg>
      </pc:sldChg>
      <pc:sldChg chg="addSp delSp modSp mod">
        <pc:chgData name="Jonas Kirch" userId="4de9df179771539b" providerId="LiveId" clId="{2AD78744-0F94-4743-9E15-AF26C435DE8A}" dt="2024-05-20T17:03:11.642" v="573"/>
        <pc:sldMkLst>
          <pc:docMk/>
          <pc:sldMk cId="472824517" sldId="285"/>
        </pc:sldMkLst>
        <pc:spChg chg="mod">
          <ac:chgData name="Jonas Kirch" userId="4de9df179771539b" providerId="LiveId" clId="{2AD78744-0F94-4743-9E15-AF26C435DE8A}" dt="2024-05-20T17:03:11.642" v="573"/>
          <ac:spMkLst>
            <pc:docMk/>
            <pc:sldMk cId="472824517" sldId="285"/>
            <ac:spMk id="2" creationId="{71BBF08F-54CF-9E74-4008-84BF0AB1F7DF}"/>
          </ac:spMkLst>
        </pc:spChg>
        <pc:spChg chg="add del">
          <ac:chgData name="Jonas Kirch" userId="4de9df179771539b" providerId="LiveId" clId="{2AD78744-0F94-4743-9E15-AF26C435DE8A}" dt="2024-05-20T17:03:10.370" v="572" actId="22"/>
          <ac:spMkLst>
            <pc:docMk/>
            <pc:sldMk cId="472824517" sldId="285"/>
            <ac:spMk id="11" creationId="{45960027-8B89-994F-75EE-62E8B074EDB1}"/>
          </ac:spMkLst>
        </pc:spChg>
      </pc:sldChg>
      <pc:sldChg chg="addSp delSp modSp mod">
        <pc:chgData name="Jonas Kirch" userId="4de9df179771539b" providerId="LiveId" clId="{2AD78744-0F94-4743-9E15-AF26C435DE8A}" dt="2024-05-21T09:38:00.283" v="1364" actId="478"/>
        <pc:sldMkLst>
          <pc:docMk/>
          <pc:sldMk cId="1062242389" sldId="287"/>
        </pc:sldMkLst>
        <pc:spChg chg="mod">
          <ac:chgData name="Jonas Kirch" userId="4de9df179771539b" providerId="LiveId" clId="{2AD78744-0F94-4743-9E15-AF26C435DE8A}" dt="2024-05-20T17:03:16.311" v="575"/>
          <ac:spMkLst>
            <pc:docMk/>
            <pc:sldMk cId="1062242389" sldId="287"/>
            <ac:spMk id="2" creationId="{D5F0E4D2-0CF6-932F-BE72-D1D2B45AD1F8}"/>
          </ac:spMkLst>
        </pc:spChg>
        <pc:spChg chg="add mod">
          <ac:chgData name="Jonas Kirch" userId="4de9df179771539b" providerId="LiveId" clId="{2AD78744-0F94-4743-9E15-AF26C435DE8A}" dt="2024-05-20T17:14:02.547" v="849"/>
          <ac:spMkLst>
            <pc:docMk/>
            <pc:sldMk cId="1062242389" sldId="287"/>
            <ac:spMk id="6" creationId="{1A888F34-BF99-AA4B-6EFE-D0ACDDBEB0D5}"/>
          </ac:spMkLst>
        </pc:spChg>
        <pc:spChg chg="del">
          <ac:chgData name="Jonas Kirch" userId="4de9df179771539b" providerId="LiveId" clId="{2AD78744-0F94-4743-9E15-AF26C435DE8A}" dt="2024-05-20T17:14:08.840" v="850" actId="478"/>
          <ac:spMkLst>
            <pc:docMk/>
            <pc:sldMk cId="1062242389" sldId="287"/>
            <ac:spMk id="7" creationId="{EE83FD18-4913-4664-F521-EABC5E032B8B}"/>
          </ac:spMkLst>
        </pc:spChg>
        <pc:spChg chg="del mod">
          <ac:chgData name="Jonas Kirch" userId="4de9df179771539b" providerId="LiveId" clId="{2AD78744-0F94-4743-9E15-AF26C435DE8A}" dt="2024-05-20T17:14:01.309" v="848" actId="478"/>
          <ac:spMkLst>
            <pc:docMk/>
            <pc:sldMk cId="1062242389" sldId="287"/>
            <ac:spMk id="8" creationId="{9A39F40A-7FB6-11C5-B6E7-6270551C7917}"/>
          </ac:spMkLst>
        </pc:spChg>
        <pc:spChg chg="del">
          <ac:chgData name="Jonas Kirch" userId="4de9df179771539b" providerId="LiveId" clId="{2AD78744-0F94-4743-9E15-AF26C435DE8A}" dt="2024-05-21T09:38:00.283" v="1364" actId="478"/>
          <ac:spMkLst>
            <pc:docMk/>
            <pc:sldMk cId="1062242389" sldId="287"/>
            <ac:spMk id="10" creationId="{7308B5C1-9F15-70BA-3D23-E4A93BD8EF73}"/>
          </ac:spMkLst>
        </pc:spChg>
      </pc:sldChg>
      <pc:sldChg chg="modSp mod">
        <pc:chgData name="Jonas Kirch" userId="4de9df179771539b" providerId="LiveId" clId="{2AD78744-0F94-4743-9E15-AF26C435DE8A}" dt="2024-05-20T17:03:33.922" v="582"/>
        <pc:sldMkLst>
          <pc:docMk/>
          <pc:sldMk cId="737225742" sldId="288"/>
        </pc:sldMkLst>
        <pc:spChg chg="mod">
          <ac:chgData name="Jonas Kirch" userId="4de9df179771539b" providerId="LiveId" clId="{2AD78744-0F94-4743-9E15-AF26C435DE8A}" dt="2024-05-20T17:03:33.922" v="582"/>
          <ac:spMkLst>
            <pc:docMk/>
            <pc:sldMk cId="737225742" sldId="288"/>
            <ac:spMk id="2" creationId="{F250FB1D-07F8-1E2B-6246-5439E1B021B6}"/>
          </ac:spMkLst>
        </pc:spChg>
      </pc:sldChg>
      <pc:sldChg chg="addSp delSp modSp mod ord modNotesTx">
        <pc:chgData name="Jonas Kirch" userId="4de9df179771539b" providerId="LiveId" clId="{2AD78744-0F94-4743-9E15-AF26C435DE8A}" dt="2024-05-21T08:58:24.979" v="1313"/>
        <pc:sldMkLst>
          <pc:docMk/>
          <pc:sldMk cId="4091712281" sldId="289"/>
        </pc:sldMkLst>
        <pc:spChg chg="add del mod">
          <ac:chgData name="Jonas Kirch" userId="4de9df179771539b" providerId="LiveId" clId="{2AD78744-0F94-4743-9E15-AF26C435DE8A}" dt="2024-05-20T17:00:05.147" v="524"/>
          <ac:spMkLst>
            <pc:docMk/>
            <pc:sldMk cId="4091712281" sldId="289"/>
            <ac:spMk id="2" creationId="{92769D4B-19BD-37CC-CD7E-AE3D2FB5AFE7}"/>
          </ac:spMkLst>
        </pc:spChg>
        <pc:spChg chg="add mod">
          <ac:chgData name="Jonas Kirch" userId="4de9df179771539b" providerId="LiveId" clId="{2AD78744-0F94-4743-9E15-AF26C435DE8A}" dt="2024-05-20T16:59:50.422" v="518"/>
          <ac:spMkLst>
            <pc:docMk/>
            <pc:sldMk cId="4091712281" sldId="289"/>
            <ac:spMk id="9" creationId="{0EFE691C-E49D-E2CE-F24D-97D3F2C6EF36}"/>
          </ac:spMkLst>
        </pc:spChg>
        <pc:spChg chg="add mod">
          <ac:chgData name="Jonas Kirch" userId="4de9df179771539b" providerId="LiveId" clId="{2AD78744-0F94-4743-9E15-AF26C435DE8A}" dt="2024-05-20T16:59:53.345" v="520"/>
          <ac:spMkLst>
            <pc:docMk/>
            <pc:sldMk cId="4091712281" sldId="289"/>
            <ac:spMk id="10" creationId="{97A6F52E-CA03-1D15-308F-0B82DF30515A}"/>
          </ac:spMkLst>
        </pc:spChg>
        <pc:spChg chg="add mod">
          <ac:chgData name="Jonas Kirch" userId="4de9df179771539b" providerId="LiveId" clId="{2AD78744-0F94-4743-9E15-AF26C435DE8A}" dt="2024-05-20T16:59:58.537" v="522"/>
          <ac:spMkLst>
            <pc:docMk/>
            <pc:sldMk cId="4091712281" sldId="289"/>
            <ac:spMk id="11" creationId="{4986C416-62CF-0D4C-595E-AAEBEFB45836}"/>
          </ac:spMkLst>
        </pc:spChg>
      </pc:sldChg>
      <pc:sldChg chg="modSp mod modNotesTx">
        <pc:chgData name="Jonas Kirch" userId="4de9df179771539b" providerId="LiveId" clId="{2AD78744-0F94-4743-9E15-AF26C435DE8A}" dt="2024-05-21T09:48:03.814" v="1660" actId="20577"/>
        <pc:sldMkLst>
          <pc:docMk/>
          <pc:sldMk cId="0" sldId="290"/>
        </pc:sldMkLst>
        <pc:spChg chg="mod">
          <ac:chgData name="Jonas Kirch" userId="4de9df179771539b" providerId="LiveId" clId="{2AD78744-0F94-4743-9E15-AF26C435DE8A}" dt="2024-05-20T17:03:22.479" v="577"/>
          <ac:spMkLst>
            <pc:docMk/>
            <pc:sldMk cId="0" sldId="290"/>
            <ac:spMk id="2" creationId="{00000000-0000-0000-0000-000000000000}"/>
          </ac:spMkLst>
        </pc:spChg>
      </pc:sldChg>
      <pc:sldChg chg="delSp modSp mod">
        <pc:chgData name="Jonas Kirch" userId="4de9df179771539b" providerId="LiveId" clId="{2AD78744-0F94-4743-9E15-AF26C435DE8A}" dt="2024-05-20T17:13:12.445" v="837" actId="478"/>
        <pc:sldMkLst>
          <pc:docMk/>
          <pc:sldMk cId="2393566697" sldId="291"/>
        </pc:sldMkLst>
        <pc:spChg chg="mod">
          <ac:chgData name="Jonas Kirch" userId="4de9df179771539b" providerId="LiveId" clId="{2AD78744-0F94-4743-9E15-AF26C435DE8A}" dt="2024-05-20T17:03:14.206" v="574"/>
          <ac:spMkLst>
            <pc:docMk/>
            <pc:sldMk cId="2393566697" sldId="291"/>
            <ac:spMk id="2" creationId="{71BBF08F-54CF-9E74-4008-84BF0AB1F7DF}"/>
          </ac:spMkLst>
        </pc:spChg>
        <pc:spChg chg="del">
          <ac:chgData name="Jonas Kirch" userId="4de9df179771539b" providerId="LiveId" clId="{2AD78744-0F94-4743-9E15-AF26C435DE8A}" dt="2024-05-20T17:13:12.445" v="837" actId="478"/>
          <ac:spMkLst>
            <pc:docMk/>
            <pc:sldMk cId="2393566697" sldId="291"/>
            <ac:spMk id="7" creationId="{12B8B439-6ABE-BC48-DFE2-710BB1B3F372}"/>
          </ac:spMkLst>
        </pc:spChg>
        <pc:spChg chg="del">
          <ac:chgData name="Jonas Kirch" userId="4de9df179771539b" providerId="LiveId" clId="{2AD78744-0F94-4743-9E15-AF26C435DE8A}" dt="2024-05-20T17:13:09.027" v="836" actId="478"/>
          <ac:spMkLst>
            <pc:docMk/>
            <pc:sldMk cId="2393566697" sldId="291"/>
            <ac:spMk id="8" creationId="{F2EE5C59-E608-576F-172D-7636046427A6}"/>
          </ac:spMkLst>
        </pc:spChg>
      </pc:sldChg>
      <pc:sldChg chg="modSp mod">
        <pc:chgData name="Jonas Kirch" userId="4de9df179771539b" providerId="LiveId" clId="{2AD78744-0F94-4743-9E15-AF26C435DE8A}" dt="2024-05-20T17:03:41.623" v="586"/>
        <pc:sldMkLst>
          <pc:docMk/>
          <pc:sldMk cId="4227200737" sldId="292"/>
        </pc:sldMkLst>
        <pc:spChg chg="mod">
          <ac:chgData name="Jonas Kirch" userId="4de9df179771539b" providerId="LiveId" clId="{2AD78744-0F94-4743-9E15-AF26C435DE8A}" dt="2024-05-20T17:03:41.623" v="586"/>
          <ac:spMkLst>
            <pc:docMk/>
            <pc:sldMk cId="4227200737" sldId="292"/>
            <ac:spMk id="2" creationId="{304D9B6E-94D7-DCF8-094F-A8B65D2D39A7}"/>
          </ac:spMkLst>
        </pc:spChg>
      </pc:sldChg>
      <pc:sldChg chg="modSp mod">
        <pc:chgData name="Jonas Kirch" userId="4de9df179771539b" providerId="LiveId" clId="{2AD78744-0F94-4743-9E15-AF26C435DE8A}" dt="2024-05-20T17:03:39.921" v="585"/>
        <pc:sldMkLst>
          <pc:docMk/>
          <pc:sldMk cId="3157038634" sldId="294"/>
        </pc:sldMkLst>
        <pc:spChg chg="mod">
          <ac:chgData name="Jonas Kirch" userId="4de9df179771539b" providerId="LiveId" clId="{2AD78744-0F94-4743-9E15-AF26C435DE8A}" dt="2024-05-20T17:03:39.921" v="585"/>
          <ac:spMkLst>
            <pc:docMk/>
            <pc:sldMk cId="3157038634" sldId="294"/>
            <ac:spMk id="2" creationId="{4A35EBF1-3AFB-B78E-4327-3F5F3043B64A}"/>
          </ac:spMkLst>
        </pc:spChg>
      </pc:sldChg>
      <pc:sldChg chg="modSp mod">
        <pc:chgData name="Jonas Kirch" userId="4de9df179771539b" providerId="LiveId" clId="{2AD78744-0F94-4743-9E15-AF26C435DE8A}" dt="2024-05-20T17:04:09.441" v="612" actId="20577"/>
        <pc:sldMkLst>
          <pc:docMk/>
          <pc:sldMk cId="2170253851" sldId="295"/>
        </pc:sldMkLst>
        <pc:spChg chg="mod">
          <ac:chgData name="Jonas Kirch" userId="4de9df179771539b" providerId="LiveId" clId="{2AD78744-0F94-4743-9E15-AF26C435DE8A}" dt="2024-05-20T17:03:37.871" v="584"/>
          <ac:spMkLst>
            <pc:docMk/>
            <pc:sldMk cId="2170253851" sldId="295"/>
            <ac:spMk id="2" creationId="{F00EBCFB-ED71-3536-CD2F-6358546CA26A}"/>
          </ac:spMkLst>
        </pc:spChg>
        <pc:spChg chg="mod">
          <ac:chgData name="Jonas Kirch" userId="4de9df179771539b" providerId="LiveId" clId="{2AD78744-0F94-4743-9E15-AF26C435DE8A}" dt="2024-05-20T17:04:09.441" v="612" actId="20577"/>
          <ac:spMkLst>
            <pc:docMk/>
            <pc:sldMk cId="2170253851" sldId="295"/>
            <ac:spMk id="5" creationId="{D78A068F-05FD-A68E-9A9C-82461E7900A2}"/>
          </ac:spMkLst>
        </pc:spChg>
      </pc:sldChg>
      <pc:sldChg chg="modSp mod">
        <pc:chgData name="Jonas Kirch" userId="4de9df179771539b" providerId="LiveId" clId="{2AD78744-0F94-4743-9E15-AF26C435DE8A}" dt="2024-05-20T17:02:47.840" v="565"/>
        <pc:sldMkLst>
          <pc:docMk/>
          <pc:sldMk cId="2510168322" sldId="297"/>
        </pc:sldMkLst>
        <pc:spChg chg="mod">
          <ac:chgData name="Jonas Kirch" userId="4de9df179771539b" providerId="LiveId" clId="{2AD78744-0F94-4743-9E15-AF26C435DE8A}" dt="2024-05-20T17:02:47.840" v="565"/>
          <ac:spMkLst>
            <pc:docMk/>
            <pc:sldMk cId="2510168322" sldId="297"/>
            <ac:spMk id="2" creationId="{E7F02404-A10B-4C8D-9377-931F4121AD85}"/>
          </ac:spMkLst>
        </pc:spChg>
      </pc:sldChg>
      <pc:sldChg chg="addSp delSp modSp mod">
        <pc:chgData name="Jonas Kirch" userId="4de9df179771539b" providerId="LiveId" clId="{2AD78744-0F94-4743-9E15-AF26C435DE8A}" dt="2024-05-20T17:08:04.202" v="733"/>
        <pc:sldMkLst>
          <pc:docMk/>
          <pc:sldMk cId="1933525814" sldId="298"/>
        </pc:sldMkLst>
        <pc:spChg chg="del">
          <ac:chgData name="Jonas Kirch" userId="4de9df179771539b" providerId="LiveId" clId="{2AD78744-0F94-4743-9E15-AF26C435DE8A}" dt="2024-05-20T17:08:04.052" v="732" actId="478"/>
          <ac:spMkLst>
            <pc:docMk/>
            <pc:sldMk cId="1933525814" sldId="298"/>
            <ac:spMk id="2" creationId="{7C90DB33-C354-145B-79FD-E9D253FFA4C0}"/>
          </ac:spMkLst>
        </pc:spChg>
        <pc:spChg chg="add mod">
          <ac:chgData name="Jonas Kirch" userId="4de9df179771539b" providerId="LiveId" clId="{2AD78744-0F94-4743-9E15-AF26C435DE8A}" dt="2024-05-20T17:08:04.202" v="733"/>
          <ac:spMkLst>
            <pc:docMk/>
            <pc:sldMk cId="1933525814" sldId="298"/>
            <ac:spMk id="6" creationId="{38657CA5-8F67-D274-D500-F183D5B31FDF}"/>
          </ac:spMkLst>
        </pc:spChg>
        <pc:spChg chg="del">
          <ac:chgData name="Jonas Kirch" userId="4de9df179771539b" providerId="LiveId" clId="{2AD78744-0F94-4743-9E15-AF26C435DE8A}" dt="2024-05-17T14:39:00.651" v="63" actId="478"/>
          <ac:spMkLst>
            <pc:docMk/>
            <pc:sldMk cId="1933525814" sldId="298"/>
            <ac:spMk id="6" creationId="{3D39BF9A-575A-974D-2DDD-27F195771685}"/>
          </ac:spMkLst>
        </pc:spChg>
        <pc:spChg chg="del">
          <ac:chgData name="Jonas Kirch" userId="4de9df179771539b" providerId="LiveId" clId="{2AD78744-0F94-4743-9E15-AF26C435DE8A}" dt="2024-05-17T14:39:06.345" v="65" actId="478"/>
          <ac:spMkLst>
            <pc:docMk/>
            <pc:sldMk cId="1933525814" sldId="298"/>
            <ac:spMk id="8" creationId="{59566016-BF98-A699-4A57-5424D3313ABA}"/>
          </ac:spMkLst>
        </pc:spChg>
        <pc:spChg chg="del">
          <ac:chgData name="Jonas Kirch" userId="4de9df179771539b" providerId="LiveId" clId="{2AD78744-0F94-4743-9E15-AF26C435DE8A}" dt="2024-05-17T14:39:01.668" v="64" actId="478"/>
          <ac:spMkLst>
            <pc:docMk/>
            <pc:sldMk cId="1933525814" sldId="298"/>
            <ac:spMk id="9" creationId="{8F8EF9CB-F38A-B133-4C6B-28E85606C814}"/>
          </ac:spMkLst>
        </pc:spChg>
        <pc:spChg chg="add del mod">
          <ac:chgData name="Jonas Kirch" userId="4de9df179771539b" providerId="LiveId" clId="{2AD78744-0F94-4743-9E15-AF26C435DE8A}" dt="2024-05-17T14:38:45.060" v="54"/>
          <ac:spMkLst>
            <pc:docMk/>
            <pc:sldMk cId="1933525814" sldId="298"/>
            <ac:spMk id="11" creationId="{46B2B400-53D9-4EBA-C59E-B3A2FB9B96CC}"/>
          </ac:spMkLst>
        </pc:spChg>
        <pc:picChg chg="del">
          <ac:chgData name="Jonas Kirch" userId="4de9df179771539b" providerId="LiveId" clId="{2AD78744-0F94-4743-9E15-AF26C435DE8A}" dt="2024-05-17T14:38:39.742" v="53" actId="478"/>
          <ac:picMkLst>
            <pc:docMk/>
            <pc:sldMk cId="1933525814" sldId="298"/>
            <ac:picMk id="10" creationId="{29CA158E-CE28-9005-B23A-79D12CBA356A}"/>
          </ac:picMkLst>
        </pc:picChg>
        <pc:picChg chg="add mod">
          <ac:chgData name="Jonas Kirch" userId="4de9df179771539b" providerId="LiveId" clId="{2AD78744-0F94-4743-9E15-AF26C435DE8A}" dt="2024-05-17T14:38:55.174" v="62" actId="1076"/>
          <ac:picMkLst>
            <pc:docMk/>
            <pc:sldMk cId="1933525814" sldId="298"/>
            <ac:picMk id="13" creationId="{CDD51D7B-5CE4-4F54-E085-908C085C4B7E}"/>
          </ac:picMkLst>
        </pc:picChg>
      </pc:sldChg>
      <pc:sldChg chg="addSp delSp modSp add del mod modNotesTx">
        <pc:chgData name="Jonas Kirch" userId="4de9df179771539b" providerId="LiveId" clId="{2AD78744-0F94-4743-9E15-AF26C435DE8A}" dt="2024-05-21T08:54:04.499" v="1297" actId="20577"/>
        <pc:sldMkLst>
          <pc:docMk/>
          <pc:sldMk cId="3546033492" sldId="299"/>
        </pc:sldMkLst>
        <pc:spChg chg="del">
          <ac:chgData name="Jonas Kirch" userId="4de9df179771539b" providerId="LiveId" clId="{2AD78744-0F94-4743-9E15-AF26C435DE8A}" dt="2024-05-20T16:59:38.724" v="512" actId="478"/>
          <ac:spMkLst>
            <pc:docMk/>
            <pc:sldMk cId="3546033492" sldId="299"/>
            <ac:spMk id="2" creationId="{142E8D7A-11A5-A960-2930-3F03F3407E4E}"/>
          </ac:spMkLst>
        </pc:spChg>
        <pc:spChg chg="del">
          <ac:chgData name="Jonas Kirch" userId="4de9df179771539b" providerId="LiveId" clId="{2AD78744-0F94-4743-9E15-AF26C435DE8A}" dt="2024-05-17T14:39:12.633" v="68" actId="478"/>
          <ac:spMkLst>
            <pc:docMk/>
            <pc:sldMk cId="3546033492" sldId="299"/>
            <ac:spMk id="6" creationId="{63FC2183-913F-9FCB-41E2-6F80FD101C9B}"/>
          </ac:spMkLst>
        </pc:spChg>
        <pc:spChg chg="add mod">
          <ac:chgData name="Jonas Kirch" userId="4de9df179771539b" providerId="LiveId" clId="{2AD78744-0F94-4743-9E15-AF26C435DE8A}" dt="2024-05-20T16:59:38.851" v="513"/>
          <ac:spMkLst>
            <pc:docMk/>
            <pc:sldMk cId="3546033492" sldId="299"/>
            <ac:spMk id="6" creationId="{6FE8CCBF-8895-A6AB-0927-19B0482BA0E7}"/>
          </ac:spMkLst>
        </pc:spChg>
        <pc:spChg chg="del">
          <ac:chgData name="Jonas Kirch" userId="4de9df179771539b" providerId="LiveId" clId="{2AD78744-0F94-4743-9E15-AF26C435DE8A}" dt="2024-05-17T14:39:11.410" v="67" actId="478"/>
          <ac:spMkLst>
            <pc:docMk/>
            <pc:sldMk cId="3546033492" sldId="299"/>
            <ac:spMk id="8" creationId="{1B56AFC6-764A-B6D3-2A03-29E4F620FA81}"/>
          </ac:spMkLst>
        </pc:spChg>
        <pc:spChg chg="del">
          <ac:chgData name="Jonas Kirch" userId="4de9df179771539b" providerId="LiveId" clId="{2AD78744-0F94-4743-9E15-AF26C435DE8A}" dt="2024-05-17T14:39:09.682" v="66" actId="478"/>
          <ac:spMkLst>
            <pc:docMk/>
            <pc:sldMk cId="3546033492" sldId="299"/>
            <ac:spMk id="9" creationId="{6ED603AC-107C-9A6C-5DA9-9D381FFCBFF6}"/>
          </ac:spMkLst>
        </pc:spChg>
        <pc:spChg chg="add del mod">
          <ac:chgData name="Jonas Kirch" userId="4de9df179771539b" providerId="LiveId" clId="{2AD78744-0F94-4743-9E15-AF26C435DE8A}" dt="2024-05-17T14:37:56.138" v="41"/>
          <ac:spMkLst>
            <pc:docMk/>
            <pc:sldMk cId="3546033492" sldId="299"/>
            <ac:spMk id="11" creationId="{8DFC0DCA-4A3A-D3B8-C2DD-4324027A34CC}"/>
          </ac:spMkLst>
        </pc:spChg>
        <pc:picChg chg="del">
          <ac:chgData name="Jonas Kirch" userId="4de9df179771539b" providerId="LiveId" clId="{2AD78744-0F94-4743-9E15-AF26C435DE8A}" dt="2024-05-17T14:37:55.420" v="40" actId="478"/>
          <ac:picMkLst>
            <pc:docMk/>
            <pc:sldMk cId="3546033492" sldId="299"/>
            <ac:picMk id="10" creationId="{245249C6-EF91-452A-76E3-74630F82C32C}"/>
          </ac:picMkLst>
        </pc:picChg>
        <pc:picChg chg="add mod">
          <ac:chgData name="Jonas Kirch" userId="4de9df179771539b" providerId="LiveId" clId="{2AD78744-0F94-4743-9E15-AF26C435DE8A}" dt="2024-05-17T14:38:35.084" v="52" actId="1076"/>
          <ac:picMkLst>
            <pc:docMk/>
            <pc:sldMk cId="3546033492" sldId="299"/>
            <ac:picMk id="13" creationId="{3103DE1E-0595-78C5-30D5-030770746AA8}"/>
          </ac:picMkLst>
        </pc:picChg>
      </pc:sldChg>
      <pc:sldChg chg="addSp delSp modSp mod">
        <pc:chgData name="Jonas Kirch" userId="4de9df179771539b" providerId="LiveId" clId="{2AD78744-0F94-4743-9E15-AF26C435DE8A}" dt="2024-05-20T17:18:10.141" v="1051" actId="478"/>
        <pc:sldMkLst>
          <pc:docMk/>
          <pc:sldMk cId="1416556348" sldId="300"/>
        </pc:sldMkLst>
        <pc:spChg chg="add del mod">
          <ac:chgData name="Jonas Kirch" userId="4de9df179771539b" providerId="LiveId" clId="{2AD78744-0F94-4743-9E15-AF26C435DE8A}" dt="2024-05-20T17:00:26.908" v="534"/>
          <ac:spMkLst>
            <pc:docMk/>
            <pc:sldMk cId="1416556348" sldId="300"/>
            <ac:spMk id="2" creationId="{2E81086E-BD3C-68BE-B4D3-B634800AB9B5}"/>
          </ac:spMkLst>
        </pc:spChg>
        <pc:spChg chg="del">
          <ac:chgData name="Jonas Kirch" userId="4de9df179771539b" providerId="LiveId" clId="{2AD78744-0F94-4743-9E15-AF26C435DE8A}" dt="2024-05-18T09:35:07.214" v="325" actId="478"/>
          <ac:spMkLst>
            <pc:docMk/>
            <pc:sldMk cId="1416556348" sldId="300"/>
            <ac:spMk id="6" creationId="{35502C59-46E1-B04A-93FC-DE2E35E0855A}"/>
          </ac:spMkLst>
        </pc:spChg>
        <pc:spChg chg="add mod">
          <ac:chgData name="Jonas Kirch" userId="4de9df179771539b" providerId="LiveId" clId="{2AD78744-0F94-4743-9E15-AF26C435DE8A}" dt="2024-05-20T17:00:18.065" v="530"/>
          <ac:spMkLst>
            <pc:docMk/>
            <pc:sldMk cId="1416556348" sldId="300"/>
            <ac:spMk id="6" creationId="{3FD0A12C-624F-734B-14D1-7314FD3AE3F4}"/>
          </ac:spMkLst>
        </pc:spChg>
        <pc:spChg chg="del">
          <ac:chgData name="Jonas Kirch" userId="4de9df179771539b" providerId="LiveId" clId="{2AD78744-0F94-4743-9E15-AF26C435DE8A}" dt="2024-05-20T17:18:10.141" v="1051" actId="478"/>
          <ac:spMkLst>
            <pc:docMk/>
            <pc:sldMk cId="1416556348" sldId="300"/>
            <ac:spMk id="7" creationId="{12A43012-B3EC-40A2-4D17-B95B7E769633}"/>
          </ac:spMkLst>
        </pc:spChg>
        <pc:spChg chg="del">
          <ac:chgData name="Jonas Kirch" userId="4de9df179771539b" providerId="LiveId" clId="{2AD78744-0F94-4743-9E15-AF26C435DE8A}" dt="2024-05-20T17:18:06.937" v="1050" actId="478"/>
          <ac:spMkLst>
            <pc:docMk/>
            <pc:sldMk cId="1416556348" sldId="300"/>
            <ac:spMk id="8" creationId="{8C281EB1-7FD6-EAED-BBCF-1DDD3774DE93}"/>
          </ac:spMkLst>
        </pc:spChg>
        <pc:spChg chg="add mod">
          <ac:chgData name="Jonas Kirch" userId="4de9df179771539b" providerId="LiveId" clId="{2AD78744-0F94-4743-9E15-AF26C435DE8A}" dt="2024-05-20T17:00:21.240" v="533"/>
          <ac:spMkLst>
            <pc:docMk/>
            <pc:sldMk cId="1416556348" sldId="300"/>
            <ac:spMk id="9" creationId="{4FB62CB5-2670-6DC9-9122-8923854A3693}"/>
          </ac:spMkLst>
        </pc:spChg>
      </pc:sldChg>
      <pc:sldChg chg="addSp delSp modSp mod">
        <pc:chgData name="Jonas Kirch" userId="4de9df179771539b" providerId="LiveId" clId="{2AD78744-0F94-4743-9E15-AF26C435DE8A}" dt="2024-05-21T08:57:39.826" v="1311" actId="20577"/>
        <pc:sldMkLst>
          <pc:docMk/>
          <pc:sldMk cId="627703316" sldId="301"/>
        </pc:sldMkLst>
        <pc:spChg chg="del">
          <ac:chgData name="Jonas Kirch" userId="4de9df179771539b" providerId="LiveId" clId="{2AD78744-0F94-4743-9E15-AF26C435DE8A}" dt="2024-05-20T16:59:46.515" v="514" actId="478"/>
          <ac:spMkLst>
            <pc:docMk/>
            <pc:sldMk cId="627703316" sldId="301"/>
            <ac:spMk id="2" creationId="{2AAA6D14-CD84-F404-EC85-B992EC6CC8AD}"/>
          </ac:spMkLst>
        </pc:spChg>
        <pc:spChg chg="mod">
          <ac:chgData name="Jonas Kirch" userId="4de9df179771539b" providerId="LiveId" clId="{2AD78744-0F94-4743-9E15-AF26C435DE8A}" dt="2024-05-21T08:57:39.826" v="1311" actId="20577"/>
          <ac:spMkLst>
            <pc:docMk/>
            <pc:sldMk cId="627703316" sldId="301"/>
            <ac:spMk id="7" creationId="{B365B8FD-B010-1C39-B570-645D664446E7}"/>
          </ac:spMkLst>
        </pc:spChg>
        <pc:spChg chg="add mod">
          <ac:chgData name="Jonas Kirch" userId="4de9df179771539b" providerId="LiveId" clId="{2AD78744-0F94-4743-9E15-AF26C435DE8A}" dt="2024-05-20T16:59:46.662" v="515"/>
          <ac:spMkLst>
            <pc:docMk/>
            <pc:sldMk cId="627703316" sldId="301"/>
            <ac:spMk id="10" creationId="{72F5C07A-B34B-AD3D-50B6-54CD19B6B792}"/>
          </ac:spMkLst>
        </pc:spChg>
      </pc:sldChg>
      <pc:sldChg chg="addSp delSp modSp mod">
        <pc:chgData name="Jonas Kirch" userId="4de9df179771539b" providerId="LiveId" clId="{2AD78744-0F94-4743-9E15-AF26C435DE8A}" dt="2024-05-20T17:00:13.847" v="527"/>
        <pc:sldMkLst>
          <pc:docMk/>
          <pc:sldMk cId="4059949534" sldId="302"/>
        </pc:sldMkLst>
        <pc:spChg chg="del mod">
          <ac:chgData name="Jonas Kirch" userId="4de9df179771539b" providerId="LiveId" clId="{2AD78744-0F94-4743-9E15-AF26C435DE8A}" dt="2024-05-20T17:00:13.584" v="526" actId="478"/>
          <ac:spMkLst>
            <pc:docMk/>
            <pc:sldMk cId="4059949534" sldId="302"/>
            <ac:spMk id="2" creationId="{D429F69B-BF3D-D1A2-1556-E8B7CBCBCA90}"/>
          </ac:spMkLst>
        </pc:spChg>
        <pc:spChg chg="add mod">
          <ac:chgData name="Jonas Kirch" userId="4de9df179771539b" providerId="LiveId" clId="{2AD78744-0F94-4743-9E15-AF26C435DE8A}" dt="2024-05-20T17:00:13.847" v="527"/>
          <ac:spMkLst>
            <pc:docMk/>
            <pc:sldMk cId="4059949534" sldId="302"/>
            <ac:spMk id="6" creationId="{621BE8A9-7C18-4D22-C79F-9CC6955139C4}"/>
          </ac:spMkLst>
        </pc:spChg>
      </pc:sldChg>
      <pc:sldChg chg="addSp delSp modSp mod">
        <pc:chgData name="Jonas Kirch" userId="4de9df179771539b" providerId="LiveId" clId="{2AD78744-0F94-4743-9E15-AF26C435DE8A}" dt="2024-05-21T08:56:51.225" v="1307" actId="1076"/>
        <pc:sldMkLst>
          <pc:docMk/>
          <pc:sldMk cId="3632495619" sldId="303"/>
        </pc:sldMkLst>
        <pc:spChg chg="mod">
          <ac:chgData name="Jonas Kirch" userId="4de9df179771539b" providerId="LiveId" clId="{2AD78744-0F94-4743-9E15-AF26C435DE8A}" dt="2024-05-20T17:00:28.907" v="535"/>
          <ac:spMkLst>
            <pc:docMk/>
            <pc:sldMk cId="3632495619" sldId="303"/>
            <ac:spMk id="2" creationId="{54A3DFF8-B818-B890-1676-4C9CAAC21682}"/>
          </ac:spMkLst>
        </pc:spChg>
        <pc:spChg chg="del">
          <ac:chgData name="Jonas Kirch" userId="4de9df179771539b" providerId="LiveId" clId="{2AD78744-0F94-4743-9E15-AF26C435DE8A}" dt="2024-05-18T09:34:57.763" v="324" actId="478"/>
          <ac:spMkLst>
            <pc:docMk/>
            <pc:sldMk cId="3632495619" sldId="303"/>
            <ac:spMk id="6" creationId="{1271AF8B-85B6-462F-692A-B3D87E537082}"/>
          </ac:spMkLst>
        </pc:spChg>
        <pc:spChg chg="add mod">
          <ac:chgData name="Jonas Kirch" userId="4de9df179771539b" providerId="LiveId" clId="{2AD78744-0F94-4743-9E15-AF26C435DE8A}" dt="2024-05-21T08:56:51.225" v="1307" actId="1076"/>
          <ac:spMkLst>
            <pc:docMk/>
            <pc:sldMk cId="3632495619" sldId="303"/>
            <ac:spMk id="6" creationId="{7216694D-E1E0-5977-8452-251C6C71496D}"/>
          </ac:spMkLst>
        </pc:spChg>
        <pc:spChg chg="del">
          <ac:chgData name="Jonas Kirch" userId="4de9df179771539b" providerId="LiveId" clId="{2AD78744-0F94-4743-9E15-AF26C435DE8A}" dt="2024-05-20T17:19:20.475" v="1068" actId="478"/>
          <ac:spMkLst>
            <pc:docMk/>
            <pc:sldMk cId="3632495619" sldId="303"/>
            <ac:spMk id="7" creationId="{9F00568F-95D1-056E-7658-3FF9D1B0114A}"/>
          </ac:spMkLst>
        </pc:spChg>
        <pc:picChg chg="mod">
          <ac:chgData name="Jonas Kirch" userId="4de9df179771539b" providerId="LiveId" clId="{2AD78744-0F94-4743-9E15-AF26C435DE8A}" dt="2024-05-21T08:56:46.683" v="1306" actId="1076"/>
          <ac:picMkLst>
            <pc:docMk/>
            <pc:sldMk cId="3632495619" sldId="303"/>
            <ac:picMk id="10" creationId="{DE44E4D7-C6BE-6551-D132-E998558A0AD2}"/>
          </ac:picMkLst>
        </pc:picChg>
      </pc:sldChg>
      <pc:sldChg chg="modSp mod modNotesTx">
        <pc:chgData name="Jonas Kirch" userId="4de9df179771539b" providerId="LiveId" clId="{2AD78744-0F94-4743-9E15-AF26C435DE8A}" dt="2024-05-21T09:02:47.599" v="1319" actId="20577"/>
        <pc:sldMkLst>
          <pc:docMk/>
          <pc:sldMk cId="1754086811" sldId="304"/>
        </pc:sldMkLst>
        <pc:spChg chg="mod">
          <ac:chgData name="Jonas Kirch" userId="4de9df179771539b" providerId="LiveId" clId="{2AD78744-0F94-4743-9E15-AF26C435DE8A}" dt="2024-05-20T17:00:31.413" v="536"/>
          <ac:spMkLst>
            <pc:docMk/>
            <pc:sldMk cId="1754086811" sldId="304"/>
            <ac:spMk id="2" creationId="{CD64F2B4-FFA9-6CD4-DEAB-0A5F079F1852}"/>
          </ac:spMkLst>
        </pc:spChg>
        <pc:spChg chg="mod">
          <ac:chgData name="Jonas Kirch" userId="4de9df179771539b" providerId="LiveId" clId="{2AD78744-0F94-4743-9E15-AF26C435DE8A}" dt="2024-05-20T17:19:07.869" v="1067" actId="20577"/>
          <ac:spMkLst>
            <pc:docMk/>
            <pc:sldMk cId="1754086811" sldId="304"/>
            <ac:spMk id="5" creationId="{BB4B33C9-97BD-55D3-FA25-5641F59F382A}"/>
          </ac:spMkLst>
        </pc:spChg>
      </pc:sldChg>
      <pc:sldChg chg="addSp delSp modSp mod">
        <pc:chgData name="Jonas Kirch" userId="4de9df179771539b" providerId="LiveId" clId="{2AD78744-0F94-4743-9E15-AF26C435DE8A}" dt="2024-05-21T09:04:35.996" v="1320" actId="14100"/>
        <pc:sldMkLst>
          <pc:docMk/>
          <pc:sldMk cId="3067360575" sldId="305"/>
        </pc:sldMkLst>
        <pc:spChg chg="mod">
          <ac:chgData name="Jonas Kirch" userId="4de9df179771539b" providerId="LiveId" clId="{2AD78744-0F94-4743-9E15-AF26C435DE8A}" dt="2024-05-20T17:00:33.406" v="537"/>
          <ac:spMkLst>
            <pc:docMk/>
            <pc:sldMk cId="3067360575" sldId="305"/>
            <ac:spMk id="2" creationId="{84D749D0-7F93-09BA-E896-CB0F5387AD68}"/>
          </ac:spMkLst>
        </pc:spChg>
        <pc:spChg chg="mod">
          <ac:chgData name="Jonas Kirch" userId="4de9df179771539b" providerId="LiveId" clId="{2AD78744-0F94-4743-9E15-AF26C435DE8A}" dt="2024-05-21T09:04:35.996" v="1320" actId="14100"/>
          <ac:spMkLst>
            <pc:docMk/>
            <pc:sldMk cId="3067360575" sldId="305"/>
            <ac:spMk id="7" creationId="{075E5F70-8B0D-4DD7-28A1-E99C9B443238}"/>
          </ac:spMkLst>
        </pc:spChg>
        <pc:spChg chg="add del mod">
          <ac:chgData name="Jonas Kirch" userId="4de9df179771539b" providerId="LiveId" clId="{2AD78744-0F94-4743-9E15-AF26C435DE8A}" dt="2024-05-17T14:40:14.149" v="70"/>
          <ac:spMkLst>
            <pc:docMk/>
            <pc:sldMk cId="3067360575" sldId="305"/>
            <ac:spMk id="12" creationId="{1A6A0608-3B58-3DE0-677E-7DDC6B03AD3D}"/>
          </ac:spMkLst>
        </pc:spChg>
        <pc:picChg chg="del">
          <ac:chgData name="Jonas Kirch" userId="4de9df179771539b" providerId="LiveId" clId="{2AD78744-0F94-4743-9E15-AF26C435DE8A}" dt="2024-05-17T14:40:13.857" v="69" actId="478"/>
          <ac:picMkLst>
            <pc:docMk/>
            <pc:sldMk cId="3067360575" sldId="305"/>
            <ac:picMk id="9" creationId="{EB419EF4-4F3E-1202-0195-22BE13888B55}"/>
          </ac:picMkLst>
        </pc:picChg>
        <pc:picChg chg="add mod">
          <ac:chgData name="Jonas Kirch" userId="4de9df179771539b" providerId="LiveId" clId="{2AD78744-0F94-4743-9E15-AF26C435DE8A}" dt="2024-05-17T14:40:30.267" v="77" actId="1076"/>
          <ac:picMkLst>
            <pc:docMk/>
            <pc:sldMk cId="3067360575" sldId="305"/>
            <ac:picMk id="14" creationId="{34876275-C71B-DE01-7C92-A590DAE05B94}"/>
          </ac:picMkLst>
        </pc:picChg>
      </pc:sldChg>
      <pc:sldChg chg="addSp delSp modSp mod modNotesTx">
        <pc:chgData name="Jonas Kirch" userId="4de9df179771539b" providerId="LiveId" clId="{2AD78744-0F94-4743-9E15-AF26C435DE8A}" dt="2024-05-21T09:59:28.538" v="1725" actId="20577"/>
        <pc:sldMkLst>
          <pc:docMk/>
          <pc:sldMk cId="3240617939" sldId="306"/>
        </pc:sldMkLst>
        <pc:spChg chg="mod">
          <ac:chgData name="Jonas Kirch" userId="4de9df179771539b" providerId="LiveId" clId="{2AD78744-0F94-4743-9E15-AF26C435DE8A}" dt="2024-05-20T17:00:35.308" v="538"/>
          <ac:spMkLst>
            <pc:docMk/>
            <pc:sldMk cId="3240617939" sldId="306"/>
            <ac:spMk id="2" creationId="{B077A70F-57B6-11F8-5018-AB1EAC10523D}"/>
          </ac:spMkLst>
        </pc:spChg>
        <pc:spChg chg="mod">
          <ac:chgData name="Jonas Kirch" userId="4de9df179771539b" providerId="LiveId" clId="{2AD78744-0F94-4743-9E15-AF26C435DE8A}" dt="2024-05-21T09:08:04.591" v="1322" actId="1076"/>
          <ac:spMkLst>
            <pc:docMk/>
            <pc:sldMk cId="3240617939" sldId="306"/>
            <ac:spMk id="8" creationId="{9790912D-771F-639F-FD8E-D2CD275FC1EC}"/>
          </ac:spMkLst>
        </pc:spChg>
        <pc:spChg chg="add del mod">
          <ac:chgData name="Jonas Kirch" userId="4de9df179771539b" providerId="LiveId" clId="{2AD78744-0F94-4743-9E15-AF26C435DE8A}" dt="2024-05-17T14:40:37.769" v="79"/>
          <ac:spMkLst>
            <pc:docMk/>
            <pc:sldMk cId="3240617939" sldId="306"/>
            <ac:spMk id="11" creationId="{21D94E4F-5F39-C06B-777A-D70CF893508F}"/>
          </ac:spMkLst>
        </pc:spChg>
        <pc:picChg chg="del">
          <ac:chgData name="Jonas Kirch" userId="4de9df179771539b" providerId="LiveId" clId="{2AD78744-0F94-4743-9E15-AF26C435DE8A}" dt="2024-05-17T14:40:37.486" v="78" actId="478"/>
          <ac:picMkLst>
            <pc:docMk/>
            <pc:sldMk cId="3240617939" sldId="306"/>
            <ac:picMk id="9" creationId="{1C33DB24-730C-07EF-C67D-C0F929AC1DF8}"/>
          </ac:picMkLst>
        </pc:picChg>
        <pc:picChg chg="add mod">
          <ac:chgData name="Jonas Kirch" userId="4de9df179771539b" providerId="LiveId" clId="{2AD78744-0F94-4743-9E15-AF26C435DE8A}" dt="2024-05-17T14:41:00.609" v="85" actId="1076"/>
          <ac:picMkLst>
            <pc:docMk/>
            <pc:sldMk cId="3240617939" sldId="306"/>
            <ac:picMk id="13" creationId="{12ECBA4D-6573-EA81-FB47-1DBB8637DFB5}"/>
          </ac:picMkLst>
        </pc:picChg>
      </pc:sldChg>
      <pc:sldChg chg="modSp mod">
        <pc:chgData name="Jonas Kirch" userId="4de9df179771539b" providerId="LiveId" clId="{2AD78744-0F94-4743-9E15-AF26C435DE8A}" dt="2024-05-20T21:57:40.470" v="1221"/>
        <pc:sldMkLst>
          <pc:docMk/>
          <pc:sldMk cId="829961854" sldId="307"/>
        </pc:sldMkLst>
        <pc:spChg chg="mod">
          <ac:chgData name="Jonas Kirch" userId="4de9df179771539b" providerId="LiveId" clId="{2AD78744-0F94-4743-9E15-AF26C435DE8A}" dt="2024-05-20T21:57:40.470" v="1221"/>
          <ac:spMkLst>
            <pc:docMk/>
            <pc:sldMk cId="829961854" sldId="307"/>
            <ac:spMk id="2" creationId="{D2589A0F-CE86-810B-BD0B-2AE7BAE117CF}"/>
          </ac:spMkLst>
        </pc:spChg>
        <pc:picChg chg="mod modCrop">
          <ac:chgData name="Jonas Kirch" userId="4de9df179771539b" providerId="LiveId" clId="{2AD78744-0F94-4743-9E15-AF26C435DE8A}" dt="2024-05-20T17:58:39.766" v="1217" actId="732"/>
          <ac:picMkLst>
            <pc:docMk/>
            <pc:sldMk cId="829961854" sldId="307"/>
            <ac:picMk id="9" creationId="{CFDDD6CA-15DF-2E66-1AF8-C37AEB585E56}"/>
          </ac:picMkLst>
        </pc:picChg>
      </pc:sldChg>
      <pc:sldChg chg="addSp delSp modSp mod modNotesTx">
        <pc:chgData name="Jonas Kirch" userId="4de9df179771539b" providerId="LiveId" clId="{2AD78744-0F94-4743-9E15-AF26C435DE8A}" dt="2024-05-21T09:59:10.211" v="1701" actId="20577"/>
        <pc:sldMkLst>
          <pc:docMk/>
          <pc:sldMk cId="2712984268" sldId="309"/>
        </pc:sldMkLst>
        <pc:spChg chg="del">
          <ac:chgData name="Jonas Kirch" userId="4de9df179771539b" providerId="LiveId" clId="{2AD78744-0F94-4743-9E15-AF26C435DE8A}" dt="2024-05-20T17:11:14.930" v="829" actId="478"/>
          <ac:spMkLst>
            <pc:docMk/>
            <pc:sldMk cId="2712984268" sldId="309"/>
            <ac:spMk id="2" creationId="{5A67037C-78C3-FB0F-AB8F-2B108120E9B4}"/>
          </ac:spMkLst>
        </pc:spChg>
        <pc:spChg chg="add mod">
          <ac:chgData name="Jonas Kirch" userId="4de9df179771539b" providerId="LiveId" clId="{2AD78744-0F94-4743-9E15-AF26C435DE8A}" dt="2024-05-20T17:11:15.119" v="830"/>
          <ac:spMkLst>
            <pc:docMk/>
            <pc:sldMk cId="2712984268" sldId="309"/>
            <ac:spMk id="6" creationId="{EDD76952-EB40-04C8-69E4-55549D04CEA8}"/>
          </ac:spMkLst>
        </pc:spChg>
        <pc:spChg chg="mod">
          <ac:chgData name="Jonas Kirch" userId="4de9df179771539b" providerId="LiveId" clId="{2AD78744-0F94-4743-9E15-AF26C435DE8A}" dt="2024-05-17T15:40:19.842" v="323" actId="20577"/>
          <ac:spMkLst>
            <pc:docMk/>
            <pc:sldMk cId="2712984268" sldId="309"/>
            <ac:spMk id="14" creationId="{0BD279BA-CCB9-E950-8E0D-366ECF2675D0}"/>
          </ac:spMkLst>
        </pc:spChg>
      </pc:sldChg>
      <pc:sldChg chg="delSp modSp mod">
        <pc:chgData name="Jonas Kirch" userId="4de9df179771539b" providerId="LiveId" clId="{2AD78744-0F94-4743-9E15-AF26C435DE8A}" dt="2024-05-20T17:15:20.671" v="865" actId="478"/>
        <pc:sldMkLst>
          <pc:docMk/>
          <pc:sldMk cId="2534302261" sldId="310"/>
        </pc:sldMkLst>
        <pc:spChg chg="mod">
          <ac:chgData name="Jonas Kirch" userId="4de9df179771539b" providerId="LiveId" clId="{2AD78744-0F94-4743-9E15-AF26C435DE8A}" dt="2024-05-20T17:03:35.685" v="583"/>
          <ac:spMkLst>
            <pc:docMk/>
            <pc:sldMk cId="2534302261" sldId="310"/>
            <ac:spMk id="2" creationId="{C14D7DF9-0A0B-FB86-769A-F136D5AC0EEB}"/>
          </ac:spMkLst>
        </pc:spChg>
        <pc:spChg chg="del">
          <ac:chgData name="Jonas Kirch" userId="4de9df179771539b" providerId="LiveId" clId="{2AD78744-0F94-4743-9E15-AF26C435DE8A}" dt="2024-05-20T17:15:20.671" v="865" actId="478"/>
          <ac:spMkLst>
            <pc:docMk/>
            <pc:sldMk cId="2534302261" sldId="310"/>
            <ac:spMk id="8" creationId="{097322ED-ECED-568B-C1E9-23767A8768B9}"/>
          </ac:spMkLst>
        </pc:spChg>
      </pc:sldChg>
      <pc:sldChg chg="delSp modSp add mod ord">
        <pc:chgData name="Jonas Kirch" userId="4de9df179771539b" providerId="LiveId" clId="{2AD78744-0F94-4743-9E15-AF26C435DE8A}" dt="2024-05-21T10:17:21.284" v="1864" actId="20577"/>
        <pc:sldMkLst>
          <pc:docMk/>
          <pc:sldMk cId="79921376" sldId="311"/>
        </pc:sldMkLst>
        <pc:spChg chg="mod">
          <ac:chgData name="Jonas Kirch" userId="4de9df179771539b" providerId="LiveId" clId="{2AD78744-0F94-4743-9E15-AF26C435DE8A}" dt="2024-05-20T17:05:09.305" v="622" actId="20577"/>
          <ac:spMkLst>
            <pc:docMk/>
            <pc:sldMk cId="79921376" sldId="311"/>
            <ac:spMk id="5" creationId="{00000000-0000-0000-0000-000000000000}"/>
          </ac:spMkLst>
        </pc:spChg>
        <pc:spChg chg="mod">
          <ac:chgData name="Jonas Kirch" userId="4de9df179771539b" providerId="LiveId" clId="{2AD78744-0F94-4743-9E15-AF26C435DE8A}" dt="2024-05-21T10:17:21.284" v="1864" actId="20577"/>
          <ac:spMkLst>
            <pc:docMk/>
            <pc:sldMk cId="79921376" sldId="311"/>
            <ac:spMk id="6" creationId="{00000000-0000-0000-0000-000000000000}"/>
          </ac:spMkLst>
        </pc:spChg>
        <pc:spChg chg="del">
          <ac:chgData name="Jonas Kirch" userId="4de9df179771539b" providerId="LiveId" clId="{2AD78744-0F94-4743-9E15-AF26C435DE8A}" dt="2024-05-20T17:05:06.023" v="615" actId="478"/>
          <ac:spMkLst>
            <pc:docMk/>
            <pc:sldMk cId="79921376" sldId="311"/>
            <ac:spMk id="8" creationId="{00000000-0000-0000-0000-000000000000}"/>
          </ac:spMkLst>
        </pc:spChg>
        <pc:picChg chg="del">
          <ac:chgData name="Jonas Kirch" userId="4de9df179771539b" providerId="LiveId" clId="{2AD78744-0F94-4743-9E15-AF26C435DE8A}" dt="2024-05-20T17:05:03.956" v="614" actId="478"/>
          <ac:picMkLst>
            <pc:docMk/>
            <pc:sldMk cId="79921376" sldId="311"/>
            <ac:picMk id="1026" creationId="{571988F7-F26B-984A-784F-B2F70FBF0EA1}"/>
          </ac:picMkLst>
        </pc:picChg>
      </pc:sldChg>
      <pc:sldChg chg="addSp delSp modSp new mod">
        <pc:chgData name="Jonas Kirch" userId="4de9df179771539b" providerId="LiveId" clId="{2AD78744-0F94-4743-9E15-AF26C435DE8A}" dt="2024-05-21T10:15:19.424" v="1859"/>
        <pc:sldMkLst>
          <pc:docMk/>
          <pc:sldMk cId="939218837" sldId="312"/>
        </pc:sldMkLst>
        <pc:spChg chg="mod">
          <ac:chgData name="Jonas Kirch" userId="4de9df179771539b" providerId="LiveId" clId="{2AD78744-0F94-4743-9E15-AF26C435DE8A}" dt="2024-05-21T10:15:19.424" v="1859"/>
          <ac:spMkLst>
            <pc:docMk/>
            <pc:sldMk cId="939218837" sldId="312"/>
            <ac:spMk id="3" creationId="{C1E5B350-2DCC-2358-39F2-D18E71DB58D6}"/>
          </ac:spMkLst>
        </pc:spChg>
        <pc:spChg chg="add mod">
          <ac:chgData name="Jonas Kirch" userId="4de9df179771539b" providerId="LiveId" clId="{2AD78744-0F94-4743-9E15-AF26C435DE8A}" dt="2024-05-21T10:12:43.662" v="1803" actId="1076"/>
          <ac:spMkLst>
            <pc:docMk/>
            <pc:sldMk cId="939218837" sldId="312"/>
            <ac:spMk id="6" creationId="{2EF8B914-C1C2-9747-3188-1924DD5EDE71}"/>
          </ac:spMkLst>
        </pc:spChg>
        <pc:spChg chg="add del mod">
          <ac:chgData name="Jonas Kirch" userId="4de9df179771539b" providerId="LiveId" clId="{2AD78744-0F94-4743-9E15-AF26C435DE8A}" dt="2024-05-21T10:14:28.427" v="1858" actId="1076"/>
          <ac:spMkLst>
            <pc:docMk/>
            <pc:sldMk cId="939218837" sldId="312"/>
            <ac:spMk id="8" creationId="{1F0A18D3-F26F-EF29-0BC6-3EBE53BFA859}"/>
          </ac:spMkLst>
        </pc:spChg>
        <pc:picChg chg="add mod">
          <ac:chgData name="Jonas Kirch" userId="4de9df179771539b" providerId="LiveId" clId="{2AD78744-0F94-4743-9E15-AF26C435DE8A}" dt="2024-05-21T10:11:49.155" v="1787" actId="14100"/>
          <ac:picMkLst>
            <pc:docMk/>
            <pc:sldMk cId="939218837" sldId="312"/>
            <ac:picMk id="5" creationId="{7886B50C-71E6-B3A9-6A0B-755FF54CE541}"/>
          </ac:picMkLst>
        </pc:picChg>
        <pc:picChg chg="mod">
          <ac:chgData name="Jonas Kirch" userId="4de9df179771539b" providerId="LiveId" clId="{2AD78744-0F94-4743-9E15-AF26C435DE8A}" dt="2024-05-21T10:14:20.851" v="1856" actId="1076"/>
          <ac:picMkLst>
            <pc:docMk/>
            <pc:sldMk cId="939218837" sldId="312"/>
            <ac:picMk id="7" creationId="{17340990-1D92-6BAE-5C53-F1E63F92059E}"/>
          </ac:picMkLst>
        </pc:picChg>
        <pc:picChg chg="add mod">
          <ac:chgData name="Jonas Kirch" userId="4de9df179771539b" providerId="LiveId" clId="{2AD78744-0F94-4743-9E15-AF26C435DE8A}" dt="2024-05-21T10:08:19.117" v="1771" actId="1076"/>
          <ac:picMkLst>
            <pc:docMk/>
            <pc:sldMk cId="939218837" sldId="312"/>
            <ac:picMk id="1026" creationId="{BECB64A1-A239-0235-B657-DFD5828BCC15}"/>
          </ac:picMkLst>
        </pc:picChg>
        <pc:picChg chg="add del mod">
          <ac:chgData name="Jonas Kirch" userId="4de9df179771539b" providerId="LiveId" clId="{2AD78744-0F94-4743-9E15-AF26C435DE8A}" dt="2024-05-21T10:10:56.798" v="1778" actId="478"/>
          <ac:picMkLst>
            <pc:docMk/>
            <pc:sldMk cId="939218837" sldId="312"/>
            <ac:picMk id="1028" creationId="{DB67C5E5-063B-C6A4-F698-3529A91ECFBD}"/>
          </ac:picMkLst>
        </pc:picChg>
      </pc:sldChg>
    </pc:docChg>
  </pc:docChgLst>
  <pc:docChgLst>
    <pc:chgData name="Niclas Gritzan" userId="e8bfebd7953e0047" providerId="Windows Live" clId="Web-{3AEFA783-A412-4808-82C3-ABB5A388D5F1}"/>
    <pc:docChg chg="addSld delSld modSld sldOrd">
      <pc:chgData name="Niclas Gritzan" userId="e8bfebd7953e0047" providerId="Windows Live" clId="Web-{3AEFA783-A412-4808-82C3-ABB5A388D5F1}" dt="2024-05-17T14:16:26.806" v="826" actId="20577"/>
      <pc:docMkLst>
        <pc:docMk/>
      </pc:docMkLst>
      <pc:sldChg chg="modSp del ord">
        <pc:chgData name="Niclas Gritzan" userId="e8bfebd7953e0047" providerId="Windows Live" clId="Web-{3AEFA783-A412-4808-82C3-ABB5A388D5F1}" dt="2024-05-17T14:05:17.134" v="506"/>
        <pc:sldMkLst>
          <pc:docMk/>
          <pc:sldMk cId="2354920465" sldId="280"/>
        </pc:sldMkLst>
        <pc:spChg chg="mod">
          <ac:chgData name="Niclas Gritzan" userId="e8bfebd7953e0047" providerId="Windows Live" clId="Web-{3AEFA783-A412-4808-82C3-ABB5A388D5F1}" dt="2024-05-17T14:02:11.149" v="469" actId="20577"/>
          <ac:spMkLst>
            <pc:docMk/>
            <pc:sldMk cId="2354920465" sldId="280"/>
            <ac:spMk id="2063" creationId="{1DA1BD2B-E095-840B-7020-1921C9438FCE}"/>
          </ac:spMkLst>
        </pc:spChg>
        <pc:picChg chg="mod">
          <ac:chgData name="Niclas Gritzan" userId="e8bfebd7953e0047" providerId="Windows Live" clId="Web-{3AEFA783-A412-4808-82C3-ABB5A388D5F1}" dt="2024-05-17T14:03:59.337" v="470" actId="1076"/>
          <ac:picMkLst>
            <pc:docMk/>
            <pc:sldMk cId="2354920465" sldId="280"/>
            <ac:picMk id="2052" creationId="{32587809-320A-773F-5E21-D84906EF82EC}"/>
          </ac:picMkLst>
        </pc:picChg>
      </pc:sldChg>
      <pc:sldChg chg="addSp delSp modSp">
        <pc:chgData name="Niclas Gritzan" userId="e8bfebd7953e0047" providerId="Windows Live" clId="Web-{3AEFA783-A412-4808-82C3-ABB5A388D5F1}" dt="2024-05-17T13:30:37.837" v="86" actId="1076"/>
        <pc:sldMkLst>
          <pc:docMk/>
          <pc:sldMk cId="3099932717" sldId="283"/>
        </pc:sldMkLst>
        <pc:spChg chg="mod">
          <ac:chgData name="Niclas Gritzan" userId="e8bfebd7953e0047" providerId="Windows Live" clId="Web-{3AEFA783-A412-4808-82C3-ABB5A388D5F1}" dt="2024-05-17T13:21:13.977" v="12" actId="1076"/>
          <ac:spMkLst>
            <pc:docMk/>
            <pc:sldMk cId="3099932717" sldId="283"/>
            <ac:spMk id="5" creationId="{A37CDFE1-3B61-B398-AB9D-DD113617EE11}"/>
          </ac:spMkLst>
        </pc:spChg>
        <pc:spChg chg="del mod">
          <ac:chgData name="Niclas Gritzan" userId="e8bfebd7953e0047" providerId="Windows Live" clId="Web-{3AEFA783-A412-4808-82C3-ABB5A388D5F1}" dt="2024-05-17T13:21:01.571" v="9"/>
          <ac:spMkLst>
            <pc:docMk/>
            <pc:sldMk cId="3099932717" sldId="283"/>
            <ac:spMk id="6" creationId="{9A1C8007-04F4-3725-7C37-68AF8EC7BF42}"/>
          </ac:spMkLst>
        </pc:spChg>
        <pc:spChg chg="del">
          <ac:chgData name="Niclas Gritzan" userId="e8bfebd7953e0047" providerId="Windows Live" clId="Web-{3AEFA783-A412-4808-82C3-ABB5A388D5F1}" dt="2024-05-17T13:20:26.133" v="3"/>
          <ac:spMkLst>
            <pc:docMk/>
            <pc:sldMk cId="3099932717" sldId="283"/>
            <ac:spMk id="7" creationId="{7031CBF9-ECC3-C8A9-EB58-3DEDB695E006}"/>
          </ac:spMkLst>
        </pc:spChg>
        <pc:spChg chg="del">
          <ac:chgData name="Niclas Gritzan" userId="e8bfebd7953e0047" providerId="Windows Live" clId="Web-{3AEFA783-A412-4808-82C3-ABB5A388D5F1}" dt="2024-05-17T13:29:22.009" v="55"/>
          <ac:spMkLst>
            <pc:docMk/>
            <pc:sldMk cId="3099932717" sldId="283"/>
            <ac:spMk id="8" creationId="{6D525983-4F75-6C92-BB7A-636FBC04D2AB}"/>
          </ac:spMkLst>
        </pc:spChg>
        <pc:spChg chg="del">
          <ac:chgData name="Niclas Gritzan" userId="e8bfebd7953e0047" providerId="Windows Live" clId="Web-{3AEFA783-A412-4808-82C3-ABB5A388D5F1}" dt="2024-05-17T13:21:06.274" v="10"/>
          <ac:spMkLst>
            <pc:docMk/>
            <pc:sldMk cId="3099932717" sldId="283"/>
            <ac:spMk id="9" creationId="{966F4A4A-3F89-CAC6-ED70-8269491F40DB}"/>
          </ac:spMkLst>
        </pc:spChg>
        <pc:spChg chg="add del mod">
          <ac:chgData name="Niclas Gritzan" userId="e8bfebd7953e0047" providerId="Windows Live" clId="Web-{3AEFA783-A412-4808-82C3-ABB5A388D5F1}" dt="2024-05-17T13:26:30.681" v="41"/>
          <ac:spMkLst>
            <pc:docMk/>
            <pc:sldMk cId="3099932717" sldId="283"/>
            <ac:spMk id="11" creationId="{E91E9BC1-1AA1-40EF-F419-E24E0B997ADE}"/>
          </ac:spMkLst>
        </pc:spChg>
        <pc:spChg chg="add del">
          <ac:chgData name="Niclas Gritzan" userId="e8bfebd7953e0047" providerId="Windows Live" clId="Web-{3AEFA783-A412-4808-82C3-ABB5A388D5F1}" dt="2024-05-17T13:27:14.759" v="43"/>
          <ac:spMkLst>
            <pc:docMk/>
            <pc:sldMk cId="3099932717" sldId="283"/>
            <ac:spMk id="12" creationId="{E2C8D81D-26BA-AE16-8D8C-E7C545FDEF35}"/>
          </ac:spMkLst>
        </pc:spChg>
        <pc:spChg chg="add del mod">
          <ac:chgData name="Niclas Gritzan" userId="e8bfebd7953e0047" providerId="Windows Live" clId="Web-{3AEFA783-A412-4808-82C3-ABB5A388D5F1}" dt="2024-05-17T13:29:20.478" v="54"/>
          <ac:spMkLst>
            <pc:docMk/>
            <pc:sldMk cId="3099932717" sldId="283"/>
            <ac:spMk id="13" creationId="{B164C239-39C2-3654-114E-19F7117934C7}"/>
          </ac:spMkLst>
        </pc:spChg>
        <pc:spChg chg="add mod">
          <ac:chgData name="Niclas Gritzan" userId="e8bfebd7953e0047" providerId="Windows Live" clId="Web-{3AEFA783-A412-4808-82C3-ABB5A388D5F1}" dt="2024-05-17T13:29:26.166" v="56"/>
          <ac:spMkLst>
            <pc:docMk/>
            <pc:sldMk cId="3099932717" sldId="283"/>
            <ac:spMk id="22" creationId="{092C0D66-84B1-72EB-78B2-8E691FDA152C}"/>
          </ac:spMkLst>
        </pc:spChg>
        <pc:spChg chg="add mod">
          <ac:chgData name="Niclas Gritzan" userId="e8bfebd7953e0047" providerId="Windows Live" clId="Web-{3AEFA783-A412-4808-82C3-ABB5A388D5F1}" dt="2024-05-17T13:30:37.837" v="86" actId="1076"/>
          <ac:spMkLst>
            <pc:docMk/>
            <pc:sldMk cId="3099932717" sldId="283"/>
            <ac:spMk id="23" creationId="{C55CF1DE-7FDA-1938-A7B9-14E46E878F93}"/>
          </ac:spMkLst>
        </pc:spChg>
        <pc:graphicFrameChg chg="add del mod ord modGraphic">
          <ac:chgData name="Niclas Gritzan" userId="e8bfebd7953e0047" providerId="Windows Live" clId="Web-{3AEFA783-A412-4808-82C3-ABB5A388D5F1}" dt="2024-05-17T13:29:26.166" v="56"/>
          <ac:graphicFrameMkLst>
            <pc:docMk/>
            <pc:sldMk cId="3099932717" sldId="283"/>
            <ac:graphicFrameMk id="14" creationId="{6F022CB4-371E-B52E-877D-D3D9C3F0183D}"/>
          </ac:graphicFrameMkLst>
        </pc:graphicFrameChg>
        <pc:picChg chg="add mod ord">
          <ac:chgData name="Niclas Gritzan" userId="e8bfebd7953e0047" providerId="Windows Live" clId="Web-{3AEFA783-A412-4808-82C3-ABB5A388D5F1}" dt="2024-05-17T13:29:44.947" v="63" actId="1076"/>
          <ac:picMkLst>
            <pc:docMk/>
            <pc:sldMk cId="3099932717" sldId="283"/>
            <ac:picMk id="10" creationId="{6FCEE8D7-F168-7AE5-D60E-304EDB604F20}"/>
          </ac:picMkLst>
        </pc:picChg>
      </pc:sldChg>
      <pc:sldChg chg="modSp">
        <pc:chgData name="Niclas Gritzan" userId="e8bfebd7953e0047" providerId="Windows Live" clId="Web-{3AEFA783-A412-4808-82C3-ABB5A388D5F1}" dt="2024-05-17T14:16:26.806" v="826" actId="20577"/>
        <pc:sldMkLst>
          <pc:docMk/>
          <pc:sldMk cId="693096634" sldId="286"/>
        </pc:sldMkLst>
        <pc:spChg chg="mod">
          <ac:chgData name="Niclas Gritzan" userId="e8bfebd7953e0047" providerId="Windows Live" clId="Web-{3AEFA783-A412-4808-82C3-ABB5A388D5F1}" dt="2024-05-17T14:16:26.806" v="826" actId="20577"/>
          <ac:spMkLst>
            <pc:docMk/>
            <pc:sldMk cId="693096634" sldId="286"/>
            <ac:spMk id="5" creationId="{D46540F3-CE95-B753-4E2A-C0F2BB3FBAEE}"/>
          </ac:spMkLst>
        </pc:spChg>
      </pc:sldChg>
      <pc:sldChg chg="ord">
        <pc:chgData name="Niclas Gritzan" userId="e8bfebd7953e0047" providerId="Windows Live" clId="Web-{3AEFA783-A412-4808-82C3-ABB5A388D5F1}" dt="2024-05-17T13:40:21.182" v="181"/>
        <pc:sldMkLst>
          <pc:docMk/>
          <pc:sldMk cId="4091712281" sldId="289"/>
        </pc:sldMkLst>
      </pc:sldChg>
      <pc:sldChg chg="modSp">
        <pc:chgData name="Niclas Gritzan" userId="e8bfebd7953e0047" providerId="Windows Live" clId="Web-{3AEFA783-A412-4808-82C3-ABB5A388D5F1}" dt="2024-05-17T13:25:16.493" v="23" actId="20577"/>
        <pc:sldMkLst>
          <pc:docMk/>
          <pc:sldMk cId="0" sldId="290"/>
        </pc:sldMkLst>
        <pc:spChg chg="mod">
          <ac:chgData name="Niclas Gritzan" userId="e8bfebd7953e0047" providerId="Windows Live" clId="Web-{3AEFA783-A412-4808-82C3-ABB5A388D5F1}" dt="2024-05-17T13:03:57.444" v="2" actId="20577"/>
          <ac:spMkLst>
            <pc:docMk/>
            <pc:sldMk cId="0" sldId="290"/>
            <ac:spMk id="6" creationId="{00000000-0000-0000-0000-000000000000}"/>
          </ac:spMkLst>
        </pc:spChg>
        <pc:spChg chg="mod">
          <ac:chgData name="Niclas Gritzan" userId="e8bfebd7953e0047" providerId="Windows Live" clId="Web-{3AEFA783-A412-4808-82C3-ABB5A388D5F1}" dt="2024-05-17T13:25:16.493" v="23" actId="20577"/>
          <ac:spMkLst>
            <pc:docMk/>
            <pc:sldMk cId="0" sldId="290"/>
            <ac:spMk id="8" creationId="{00000000-0000-0000-0000-000000000000}"/>
          </ac:spMkLst>
        </pc:spChg>
        <pc:picChg chg="mod">
          <ac:chgData name="Niclas Gritzan" userId="e8bfebd7953e0047" providerId="Windows Live" clId="Web-{3AEFA783-A412-4808-82C3-ABB5A388D5F1}" dt="2024-05-17T13:24:22.868" v="16"/>
          <ac:picMkLst>
            <pc:docMk/>
            <pc:sldMk cId="0" sldId="290"/>
            <ac:picMk id="1026" creationId="{571988F7-F26B-984A-784F-B2F70FBF0EA1}"/>
          </ac:picMkLst>
        </pc:picChg>
      </pc:sldChg>
      <pc:sldChg chg="new">
        <pc:chgData name="Niclas Gritzan" userId="e8bfebd7953e0047" providerId="Windows Live" clId="Web-{3AEFA783-A412-4808-82C3-ABB5A388D5F1}" dt="2024-05-17T13:32:21.900" v="87"/>
        <pc:sldMkLst>
          <pc:docMk/>
          <pc:sldMk cId="439784368" sldId="295"/>
        </pc:sldMkLst>
      </pc:sldChg>
      <pc:sldChg chg="addSp delSp modSp del">
        <pc:chgData name="Niclas Gritzan" userId="e8bfebd7953e0047" providerId="Windows Live" clId="Web-{3AEFA783-A412-4808-82C3-ABB5A388D5F1}" dt="2024-05-17T13:38:07.729" v="149"/>
        <pc:sldMkLst>
          <pc:docMk/>
          <pc:sldMk cId="439784368" sldId="296"/>
        </pc:sldMkLst>
        <pc:spChg chg="mod">
          <ac:chgData name="Niclas Gritzan" userId="e8bfebd7953e0047" providerId="Windows Live" clId="Web-{3AEFA783-A412-4808-82C3-ABB5A388D5F1}" dt="2024-05-17T13:32:44.947" v="115" actId="20577"/>
          <ac:spMkLst>
            <pc:docMk/>
            <pc:sldMk cId="439784368" sldId="296"/>
            <ac:spMk id="5" creationId="{859EE962-75B6-6AB0-FCAC-ED59935F4314}"/>
          </ac:spMkLst>
        </pc:spChg>
        <pc:spChg chg="del">
          <ac:chgData name="Niclas Gritzan" userId="e8bfebd7953e0047" providerId="Windows Live" clId="Web-{3AEFA783-A412-4808-82C3-ABB5A388D5F1}" dt="2024-05-17T13:33:08.760" v="116"/>
          <ac:spMkLst>
            <pc:docMk/>
            <pc:sldMk cId="439784368" sldId="296"/>
            <ac:spMk id="7" creationId="{44ABB963-C561-38B8-DF8B-55CB73D52447}"/>
          </ac:spMkLst>
        </pc:spChg>
        <pc:spChg chg="add del mod">
          <ac:chgData name="Niclas Gritzan" userId="e8bfebd7953e0047" providerId="Windows Live" clId="Web-{3AEFA783-A412-4808-82C3-ABB5A388D5F1}" dt="2024-05-17T13:36:34.322" v="139"/>
          <ac:spMkLst>
            <pc:docMk/>
            <pc:sldMk cId="439784368" sldId="296"/>
            <ac:spMk id="12" creationId="{6F799C94-7335-20A3-BF8C-EB62AB365C0E}"/>
          </ac:spMkLst>
        </pc:spChg>
        <pc:spChg chg="add del mod">
          <ac:chgData name="Niclas Gritzan" userId="e8bfebd7953e0047" providerId="Windows Live" clId="Web-{3AEFA783-A412-4808-82C3-ABB5A388D5F1}" dt="2024-05-17T13:36:49.104" v="141"/>
          <ac:spMkLst>
            <pc:docMk/>
            <pc:sldMk cId="439784368" sldId="296"/>
            <ac:spMk id="15" creationId="{2970C470-8A6B-C91F-822F-D2E5A4B630D5}"/>
          </ac:spMkLst>
        </pc:spChg>
        <pc:picChg chg="add del mod ord">
          <ac:chgData name="Niclas Gritzan" userId="e8bfebd7953e0047" providerId="Windows Live" clId="Web-{3AEFA783-A412-4808-82C3-ABB5A388D5F1}" dt="2024-05-17T13:34:18.478" v="138"/>
          <ac:picMkLst>
            <pc:docMk/>
            <pc:sldMk cId="439784368" sldId="296"/>
            <ac:picMk id="10" creationId="{71F99B15-7E8E-CF60-3812-0951A39C2697}"/>
          </ac:picMkLst>
        </pc:picChg>
        <pc:picChg chg="add del mod ord">
          <ac:chgData name="Niclas Gritzan" userId="e8bfebd7953e0047" providerId="Windows Live" clId="Web-{3AEFA783-A412-4808-82C3-ABB5A388D5F1}" dt="2024-05-17T13:36:38.119" v="140"/>
          <ac:picMkLst>
            <pc:docMk/>
            <pc:sldMk cId="439784368" sldId="296"/>
            <ac:picMk id="13" creationId="{82832DC6-6DFB-54C5-52E7-4214862141AE}"/>
          </ac:picMkLst>
        </pc:picChg>
        <pc:picChg chg="add mod ord">
          <ac:chgData name="Niclas Gritzan" userId="e8bfebd7953e0047" providerId="Windows Live" clId="Web-{3AEFA783-A412-4808-82C3-ABB5A388D5F1}" dt="2024-05-17T13:36:53.713" v="143" actId="1076"/>
          <ac:picMkLst>
            <pc:docMk/>
            <pc:sldMk cId="439784368" sldId="296"/>
            <ac:picMk id="16" creationId="{987C7AED-6C9A-6265-0505-F650BE8868A2}"/>
          </ac:picMkLst>
        </pc:picChg>
      </pc:sldChg>
      <pc:sldChg chg="addSp delSp modSp new">
        <pc:chgData name="Niclas Gritzan" userId="e8bfebd7953e0047" providerId="Windows Live" clId="Web-{3AEFA783-A412-4808-82C3-ABB5A388D5F1}" dt="2024-05-17T13:38:00.744" v="148" actId="1076"/>
        <pc:sldMkLst>
          <pc:docMk/>
          <pc:sldMk cId="1933525814" sldId="298"/>
        </pc:sldMkLst>
        <pc:spChg chg="mod">
          <ac:chgData name="Niclas Gritzan" userId="e8bfebd7953e0047" providerId="Windows Live" clId="Web-{3AEFA783-A412-4808-82C3-ABB5A388D5F1}" dt="2024-05-17T13:33:50.885" v="137" actId="20577"/>
          <ac:spMkLst>
            <pc:docMk/>
            <pc:sldMk cId="1933525814" sldId="298"/>
            <ac:spMk id="5" creationId="{049108FC-2239-69C2-E21D-E8D3B9898AC1}"/>
          </ac:spMkLst>
        </pc:spChg>
        <pc:spChg chg="del">
          <ac:chgData name="Niclas Gritzan" userId="e8bfebd7953e0047" providerId="Windows Live" clId="Web-{3AEFA783-A412-4808-82C3-ABB5A388D5F1}" dt="2024-05-17T13:37:48.791" v="144"/>
          <ac:spMkLst>
            <pc:docMk/>
            <pc:sldMk cId="1933525814" sldId="298"/>
            <ac:spMk id="7" creationId="{4B92F140-EDFA-07B7-9772-D1F54519343F}"/>
          </ac:spMkLst>
        </pc:spChg>
        <pc:picChg chg="add mod ord">
          <ac:chgData name="Niclas Gritzan" userId="e8bfebd7953e0047" providerId="Windows Live" clId="Web-{3AEFA783-A412-4808-82C3-ABB5A388D5F1}" dt="2024-05-17T13:38:00.744" v="148" actId="1076"/>
          <ac:picMkLst>
            <pc:docMk/>
            <pc:sldMk cId="1933525814" sldId="298"/>
            <ac:picMk id="10" creationId="{29CA158E-CE28-9005-B23A-79D12CBA356A}"/>
          </ac:picMkLst>
        </pc:picChg>
      </pc:sldChg>
      <pc:sldChg chg="addSp delSp modSp new">
        <pc:chgData name="Niclas Gritzan" userId="e8bfebd7953e0047" providerId="Windows Live" clId="Web-{3AEFA783-A412-4808-82C3-ABB5A388D5F1}" dt="2024-05-17T13:38:55.698" v="180" actId="20577"/>
        <pc:sldMkLst>
          <pc:docMk/>
          <pc:sldMk cId="3546033492" sldId="299"/>
        </pc:sldMkLst>
        <pc:spChg chg="mod">
          <ac:chgData name="Niclas Gritzan" userId="e8bfebd7953e0047" providerId="Windows Live" clId="Web-{3AEFA783-A412-4808-82C3-ABB5A388D5F1}" dt="2024-05-17T13:38:55.698" v="180" actId="20577"/>
          <ac:spMkLst>
            <pc:docMk/>
            <pc:sldMk cId="3546033492" sldId="299"/>
            <ac:spMk id="5" creationId="{4F09529F-1D0D-0523-69BB-A7AB30E5A595}"/>
          </ac:spMkLst>
        </pc:spChg>
        <pc:spChg chg="del">
          <ac:chgData name="Niclas Gritzan" userId="e8bfebd7953e0047" providerId="Windows Live" clId="Web-{3AEFA783-A412-4808-82C3-ABB5A388D5F1}" dt="2024-05-17T13:38:24.276" v="151"/>
          <ac:spMkLst>
            <pc:docMk/>
            <pc:sldMk cId="3546033492" sldId="299"/>
            <ac:spMk id="7" creationId="{27DE7886-E7CE-6F65-FD28-DE9C42571100}"/>
          </ac:spMkLst>
        </pc:spChg>
        <pc:picChg chg="add mod ord">
          <ac:chgData name="Niclas Gritzan" userId="e8bfebd7953e0047" providerId="Windows Live" clId="Web-{3AEFA783-A412-4808-82C3-ABB5A388D5F1}" dt="2024-05-17T13:38:41.385" v="155" actId="1076"/>
          <ac:picMkLst>
            <pc:docMk/>
            <pc:sldMk cId="3546033492" sldId="299"/>
            <ac:picMk id="10" creationId="{245249C6-EF91-452A-76E3-74630F82C32C}"/>
          </ac:picMkLst>
        </pc:picChg>
      </pc:sldChg>
      <pc:sldChg chg="modSp new">
        <pc:chgData name="Niclas Gritzan" userId="e8bfebd7953e0047" providerId="Windows Live" clId="Web-{3AEFA783-A412-4808-82C3-ABB5A388D5F1}" dt="2024-05-17T13:42:05.745" v="220" actId="20577"/>
        <pc:sldMkLst>
          <pc:docMk/>
          <pc:sldMk cId="1416556348" sldId="300"/>
        </pc:sldMkLst>
        <pc:spChg chg="mod">
          <ac:chgData name="Niclas Gritzan" userId="e8bfebd7953e0047" providerId="Windows Live" clId="Web-{3AEFA783-A412-4808-82C3-ABB5A388D5F1}" dt="2024-05-17T13:42:05.745" v="220" actId="20577"/>
          <ac:spMkLst>
            <pc:docMk/>
            <pc:sldMk cId="1416556348" sldId="300"/>
            <ac:spMk id="5" creationId="{1D7E2F36-8387-0163-A3A4-60AE59BC479E}"/>
          </ac:spMkLst>
        </pc:spChg>
      </pc:sldChg>
      <pc:sldChg chg="modSp new">
        <pc:chgData name="Niclas Gritzan" userId="e8bfebd7953e0047" providerId="Windows Live" clId="Web-{3AEFA783-A412-4808-82C3-ABB5A388D5F1}" dt="2024-05-17T13:51:42.777" v="466" actId="20577"/>
        <pc:sldMkLst>
          <pc:docMk/>
          <pc:sldMk cId="627703316" sldId="301"/>
        </pc:sldMkLst>
        <pc:spChg chg="mod">
          <ac:chgData name="Niclas Gritzan" userId="e8bfebd7953e0047" providerId="Windows Live" clId="Web-{3AEFA783-A412-4808-82C3-ABB5A388D5F1}" dt="2024-05-17T13:42:48.229" v="239" actId="20577"/>
          <ac:spMkLst>
            <pc:docMk/>
            <pc:sldMk cId="627703316" sldId="301"/>
            <ac:spMk id="5" creationId="{3D50E255-80B1-B288-8D3A-C97EDA9409E2}"/>
          </ac:spMkLst>
        </pc:spChg>
        <pc:spChg chg="mod">
          <ac:chgData name="Niclas Gritzan" userId="e8bfebd7953e0047" providerId="Windows Live" clId="Web-{3AEFA783-A412-4808-82C3-ABB5A388D5F1}" dt="2024-05-17T13:51:42.777" v="466" actId="20577"/>
          <ac:spMkLst>
            <pc:docMk/>
            <pc:sldMk cId="627703316" sldId="301"/>
            <ac:spMk id="7" creationId="{B365B8FD-B010-1C39-B570-645D664446E7}"/>
          </ac:spMkLst>
        </pc:spChg>
        <pc:spChg chg="mod">
          <ac:chgData name="Niclas Gritzan" userId="e8bfebd7953e0047" providerId="Windows Live" clId="Web-{3AEFA783-A412-4808-82C3-ABB5A388D5F1}" dt="2024-05-17T13:50:18.323" v="446" actId="20577"/>
          <ac:spMkLst>
            <pc:docMk/>
            <pc:sldMk cId="627703316" sldId="301"/>
            <ac:spMk id="9" creationId="{3E41640B-A2BD-E71A-A1FB-483CB15CA508}"/>
          </ac:spMkLst>
        </pc:spChg>
      </pc:sldChg>
      <pc:sldChg chg="addSp modSp new">
        <pc:chgData name="Niclas Gritzan" userId="e8bfebd7953e0047" providerId="Windows Live" clId="Web-{3AEFA783-A412-4808-82C3-ABB5A388D5F1}" dt="2024-05-17T14:06:18.071" v="559" actId="1076"/>
        <pc:sldMkLst>
          <pc:docMk/>
          <pc:sldMk cId="3632495619" sldId="303"/>
        </pc:sldMkLst>
        <pc:spChg chg="mod">
          <ac:chgData name="Niclas Gritzan" userId="e8bfebd7953e0047" providerId="Windows Live" clId="Web-{3AEFA783-A412-4808-82C3-ABB5A388D5F1}" dt="2024-05-17T14:06:09.915" v="557" actId="1076"/>
          <ac:spMkLst>
            <pc:docMk/>
            <pc:sldMk cId="3632495619" sldId="303"/>
            <ac:spMk id="5" creationId="{B4128C15-5B28-D3CC-6046-6B1456ABF300}"/>
          </ac:spMkLst>
        </pc:spChg>
        <pc:spChg chg="mod">
          <ac:chgData name="Niclas Gritzan" userId="e8bfebd7953e0047" providerId="Windows Live" clId="Web-{3AEFA783-A412-4808-82C3-ABB5A388D5F1}" dt="2024-05-17T14:05:58.462" v="553" actId="1076"/>
          <ac:spMkLst>
            <pc:docMk/>
            <pc:sldMk cId="3632495619" sldId="303"/>
            <ac:spMk id="8" creationId="{8C59506E-170C-EE59-3F4A-30F932FD3A34}"/>
          </ac:spMkLst>
        </pc:spChg>
        <pc:picChg chg="add mod">
          <ac:chgData name="Niclas Gritzan" userId="e8bfebd7953e0047" providerId="Windows Live" clId="Web-{3AEFA783-A412-4808-82C3-ABB5A388D5F1}" dt="2024-05-17T14:06:18.071" v="559" actId="1076"/>
          <ac:picMkLst>
            <pc:docMk/>
            <pc:sldMk cId="3632495619" sldId="303"/>
            <ac:picMk id="10" creationId="{DE44E4D7-C6BE-6551-D132-E998558A0AD2}"/>
          </ac:picMkLst>
        </pc:picChg>
      </pc:sldChg>
      <pc:sldChg chg="addSp delSp modSp new">
        <pc:chgData name="Niclas Gritzan" userId="e8bfebd7953e0047" providerId="Windows Live" clId="Web-{3AEFA783-A412-4808-82C3-ABB5A388D5F1}" dt="2024-05-17T14:14:05.853" v="798" actId="1076"/>
        <pc:sldMkLst>
          <pc:docMk/>
          <pc:sldMk cId="1754086811" sldId="304"/>
        </pc:sldMkLst>
        <pc:spChg chg="mod">
          <ac:chgData name="Niclas Gritzan" userId="e8bfebd7953e0047" providerId="Windows Live" clId="Web-{3AEFA783-A412-4808-82C3-ABB5A388D5F1}" dt="2024-05-17T14:07:20.118" v="574" actId="20577"/>
          <ac:spMkLst>
            <pc:docMk/>
            <pc:sldMk cId="1754086811" sldId="304"/>
            <ac:spMk id="5" creationId="{BB4B33C9-97BD-55D3-FA25-5641F59F382A}"/>
          </ac:spMkLst>
        </pc:spChg>
        <pc:spChg chg="mod">
          <ac:chgData name="Niclas Gritzan" userId="e8bfebd7953e0047" providerId="Windows Live" clId="Web-{3AEFA783-A412-4808-82C3-ABB5A388D5F1}" dt="2024-05-17T14:12:54.353" v="753" actId="20577"/>
          <ac:spMkLst>
            <pc:docMk/>
            <pc:sldMk cId="1754086811" sldId="304"/>
            <ac:spMk id="6" creationId="{62023540-2DB6-70A1-8A76-139EFE2755F0}"/>
          </ac:spMkLst>
        </pc:spChg>
        <pc:spChg chg="del">
          <ac:chgData name="Niclas Gritzan" userId="e8bfebd7953e0047" providerId="Windows Live" clId="Web-{3AEFA783-A412-4808-82C3-ABB5A388D5F1}" dt="2024-05-17T14:12:05.228" v="672"/>
          <ac:spMkLst>
            <pc:docMk/>
            <pc:sldMk cId="1754086811" sldId="304"/>
            <ac:spMk id="7" creationId="{F093D237-0182-9406-77EC-23846E5780C8}"/>
          </ac:spMkLst>
        </pc:spChg>
        <pc:spChg chg="mod">
          <ac:chgData name="Niclas Gritzan" userId="e8bfebd7953e0047" providerId="Windows Live" clId="Web-{3AEFA783-A412-4808-82C3-ABB5A388D5F1}" dt="2024-05-17T14:14:03.040" v="797" actId="20577"/>
          <ac:spMkLst>
            <pc:docMk/>
            <pc:sldMk cId="1754086811" sldId="304"/>
            <ac:spMk id="8" creationId="{70B902A8-E06E-56C3-7345-E85479E14BC5}"/>
          </ac:spMkLst>
        </pc:spChg>
        <pc:picChg chg="add mod ord">
          <ac:chgData name="Niclas Gritzan" userId="e8bfebd7953e0047" providerId="Windows Live" clId="Web-{3AEFA783-A412-4808-82C3-ABB5A388D5F1}" dt="2024-05-17T14:14:05.853" v="798" actId="1076"/>
          <ac:picMkLst>
            <pc:docMk/>
            <pc:sldMk cId="1754086811" sldId="304"/>
            <ac:picMk id="9" creationId="{D018D7E8-F260-6F4A-07F0-C3E0BB986FC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42DD7-6712-45F0-90F4-295F786127BE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61880-C36E-4296-A48B-46535A98D5B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72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Was sind: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Forward 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err="1"/>
              <a:t>Backward</a:t>
            </a:r>
            <a:r>
              <a:rPr lang="de-DE"/>
              <a:t> 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Forward Propagation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err="1"/>
              <a:t>Backward</a:t>
            </a:r>
            <a:r>
              <a:rPr lang="de-DE"/>
              <a:t> Propagation: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/>
              <a:t>Ablauf + Überleitung zur Mathematik hinter Backpropagation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13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Main </a:t>
            </a:r>
            <a:r>
              <a:rPr lang="de-DE" err="1"/>
              <a:t>Disadvantage</a:t>
            </a:r>
            <a:r>
              <a:rPr lang="de-DE"/>
              <a:t>: The </a:t>
            </a:r>
            <a:r>
              <a:rPr lang="en-US"/>
              <a:t>representation it learns can be trivial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if the hidden layer is at least as large as the input, hidden units can each learn to “copy” a single input dimension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368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Durch einsetzen von 0 </a:t>
            </a:r>
            <a:r>
              <a:rPr lang="de-DE" err="1"/>
              <a:t>bzw</a:t>
            </a:r>
            <a:r>
              <a:rPr lang="de-DE"/>
              <a:t> 1 für </a:t>
            </a:r>
            <a:r>
              <a:rPr lang="de-DE" err="1"/>
              <a:t>x_d</a:t>
            </a:r>
            <a:r>
              <a:rPr lang="de-DE"/>
              <a:t> fällt der jeweilige Teil weg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02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Schwarz=0 -&gt; connection fällt weg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592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connections </a:t>
            </a:r>
            <a:r>
              <a:rPr lang="en-US" err="1">
                <a:cs typeface="Calibri"/>
              </a:rPr>
              <a:t>zu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zukünftigen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daten</a:t>
            </a:r>
          </a:p>
          <a:p>
            <a:r>
              <a:rPr lang="en-US">
                <a:cs typeface="Calibri"/>
              </a:rPr>
              <a:t>Nur </a:t>
            </a:r>
            <a:r>
              <a:rPr lang="en-US" err="1">
                <a:cs typeface="Calibri"/>
              </a:rPr>
              <a:t>logisches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Entfernen</a:t>
            </a:r>
            <a:r>
              <a:rPr lang="en-US">
                <a:cs typeface="Calibri"/>
              </a:rPr>
              <a:t> der connections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820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effectLst/>
                <a:latin typeface="Segoe UI" panose="020B0502040204020203" pitchFamily="34" charset="0"/>
              </a:rPr>
              <a:t>Disallow m(k) = D since this hidden unit would depend on all inputs, m(k) = 0 also disallowed, as it would create constant hidden units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effectLst/>
                <a:latin typeface="Segoe UI" panose="020B0502040204020203" pitchFamily="34" charset="0"/>
              </a:rPr>
              <a:t>No connection to first output x2 as desired</a:t>
            </a:r>
            <a:endParaRPr lang="en-US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881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Avoid unconnected nodes --&gt; sample m(k) now from min(</a:t>
            </a:r>
            <a:r>
              <a:rPr lang="en-US" err="1">
                <a:ea typeface="Calibri"/>
                <a:cs typeface="Calibri"/>
              </a:rPr>
              <a:t>m_k</a:t>
            </a:r>
            <a:r>
              <a:rPr lang="en-US">
                <a:ea typeface="Calibri"/>
                <a:cs typeface="Calibri"/>
              </a:rPr>
              <a:t> from prev. layer) ,…,D-1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623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(order)Missing values are dependent on all observed ones</a:t>
            </a:r>
          </a:p>
          <a:p>
            <a:r>
              <a:rPr lang="en-US">
                <a:ea typeface="Calibri"/>
                <a:cs typeface="+mn-lt"/>
              </a:rPr>
              <a:t>(connectivity) don’t sample from all patterns just a finite list of precomputed masks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673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(</a:t>
            </a:r>
            <a:r>
              <a:rPr lang="en-US" err="1">
                <a:ea typeface="Calibri"/>
                <a:cs typeface="Calibri"/>
              </a:rPr>
              <a:t>Danach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Wechsel</a:t>
            </a:r>
            <a:r>
              <a:rPr lang="en-US">
                <a:ea typeface="Calibri"/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00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Zusatzinfo (nicht unbedingt erwähnen):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Input:</a:t>
            </a:r>
            <a:r>
              <a:rPr lang="de-DE" baseline="0"/>
              <a:t> </a:t>
            </a:r>
            <a:r>
              <a:rPr lang="de-DE" baseline="0" err="1"/>
              <a:t>C_in</a:t>
            </a:r>
            <a:r>
              <a:rPr lang="de-DE" baseline="0"/>
              <a:t> * H * 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/>
              <a:t>Output </a:t>
            </a:r>
            <a:r>
              <a:rPr lang="de-DE" baseline="0" err="1"/>
              <a:t>size</a:t>
            </a:r>
            <a:r>
              <a:rPr lang="de-DE" baseline="0"/>
              <a:t>: </a:t>
            </a:r>
            <a:r>
              <a:rPr lang="de-DE" baseline="0" err="1"/>
              <a:t>C_out</a:t>
            </a:r>
            <a:r>
              <a:rPr lang="de-DE" baseline="0"/>
              <a:t> * H‘ * W‘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/>
              <a:t>H‘ = (H – K + 2P) / S + 1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/>
              <a:t>W‘ = (W – K + 2P) / S + 1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988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Green depends on red, blue depends on green and red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64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Setup: MLP &amp; Formeln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Wie beeinflusst w2 die </a:t>
            </a:r>
            <a:r>
              <a:rPr lang="de-DE" err="1">
                <a:cs typeface="Calibri"/>
              </a:rPr>
              <a:t>Costfunction</a:t>
            </a:r>
            <a:r>
              <a:rPr lang="de-DE">
                <a:cs typeface="Calibri"/>
              </a:rPr>
              <a:t>?</a:t>
            </a:r>
          </a:p>
          <a:p>
            <a:pPr lvl="1" indent="-171450">
              <a:buFont typeface="Courier New" panose="020B0604020202020204" pitchFamily="34" charset="0"/>
              <a:buChar char="o"/>
            </a:pPr>
            <a:r>
              <a:rPr lang="de-DE">
                <a:cs typeface="Calibri"/>
              </a:rPr>
              <a:t>Wie w2 verändern um </a:t>
            </a:r>
            <a:r>
              <a:rPr lang="de-DE" err="1">
                <a:cs typeface="Calibri"/>
              </a:rPr>
              <a:t>Costfunction</a:t>
            </a:r>
            <a:r>
              <a:rPr lang="de-DE">
                <a:cs typeface="Calibri"/>
              </a:rPr>
              <a:t> zu minimieren?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021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Size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receptive</a:t>
            </a:r>
            <a:r>
              <a:rPr lang="de-DE"/>
              <a:t> </a:t>
            </a:r>
            <a:r>
              <a:rPr lang="de-DE" err="1"/>
              <a:t>field</a:t>
            </a:r>
            <a:r>
              <a:rPr lang="de-DE"/>
              <a:t> </a:t>
            </a:r>
            <a:r>
              <a:rPr lang="de-DE" err="1"/>
              <a:t>gets</a:t>
            </a:r>
            <a:r>
              <a:rPr lang="de-DE"/>
              <a:t> larger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layers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err="1"/>
              <a:t>Receptive</a:t>
            </a:r>
            <a:r>
              <a:rPr lang="de-DE"/>
              <a:t> </a:t>
            </a:r>
            <a:r>
              <a:rPr lang="de-DE" err="1"/>
              <a:t>field</a:t>
            </a:r>
            <a:r>
              <a:rPr lang="de-DE"/>
              <a:t> </a:t>
            </a:r>
            <a:r>
              <a:rPr lang="de-DE" err="1"/>
              <a:t>size</a:t>
            </a:r>
            <a:r>
              <a:rPr lang="de-DE"/>
              <a:t> </a:t>
            </a:r>
            <a:r>
              <a:rPr lang="de-DE" err="1"/>
              <a:t>depends</a:t>
            </a:r>
            <a:r>
              <a:rPr lang="de-DE"/>
              <a:t> on #layers -&gt; </a:t>
            </a:r>
            <a:r>
              <a:rPr lang="de-DE" err="1"/>
              <a:t>bounded</a:t>
            </a:r>
            <a:r>
              <a:rPr lang="de-DE"/>
              <a:t> </a:t>
            </a:r>
            <a:r>
              <a:rPr lang="de-DE" err="1"/>
              <a:t>receptive</a:t>
            </a:r>
            <a:r>
              <a:rPr lang="de-DE"/>
              <a:t> </a:t>
            </a:r>
            <a:r>
              <a:rPr lang="de-DE" err="1"/>
              <a:t>field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err="1"/>
              <a:t>Receptive</a:t>
            </a:r>
            <a:r>
              <a:rPr lang="de-DE"/>
              <a:t> </a:t>
            </a:r>
            <a:r>
              <a:rPr lang="de-DE" err="1"/>
              <a:t>field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not </a:t>
            </a:r>
            <a:r>
              <a:rPr lang="de-DE" err="1"/>
              <a:t>capture</a:t>
            </a:r>
            <a:r>
              <a:rPr lang="de-DE"/>
              <a:t> all </a:t>
            </a:r>
            <a:r>
              <a:rPr lang="de-DE" err="1"/>
              <a:t>available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04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Netzwerk besteht aus mehreren Schichten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Input ist ein Bild mit 3 Farbkanälen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Am </a:t>
            </a:r>
            <a:r>
              <a:rPr lang="de-DE" err="1"/>
              <a:t>anfang</a:t>
            </a:r>
            <a:r>
              <a:rPr lang="de-DE"/>
              <a:t> 7x7 </a:t>
            </a:r>
            <a:r>
              <a:rPr lang="de-DE" err="1"/>
              <a:t>convolution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Dann mehrere residual Blöcke (genaueres auf nächster Folie)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Dann 2 </a:t>
            </a:r>
            <a:r>
              <a:rPr lang="de-DE" err="1"/>
              <a:t>convolutional</a:t>
            </a:r>
            <a:r>
              <a:rPr lang="de-DE"/>
              <a:t> </a:t>
            </a:r>
            <a:r>
              <a:rPr lang="de-DE" err="1"/>
              <a:t>layers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Und am ende der </a:t>
            </a:r>
            <a:r>
              <a:rPr lang="de-DE" err="1"/>
              <a:t>Softmax</a:t>
            </a:r>
            <a:r>
              <a:rPr lang="de-DE"/>
              <a:t>, sodass für jeden Farbkanal eine Distribution ausgegeben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902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(Danach Wechsel)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162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Output of </a:t>
            </a:r>
            <a:r>
              <a:rPr lang="en-US" err="1">
                <a:ea typeface="Calibri"/>
                <a:cs typeface="Calibri"/>
              </a:rPr>
              <a:t>nn</a:t>
            </a:r>
            <a:r>
              <a:rPr lang="en-US">
                <a:ea typeface="Calibri"/>
                <a:cs typeface="Calibri"/>
              </a:rPr>
              <a:t> is fed into the input again, instead of to the next layer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174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Forget Gate -&gt; Wie viel vom alten </a:t>
            </a:r>
            <a:r>
              <a:rPr lang="de-DE" err="1"/>
              <a:t>Cell</a:t>
            </a:r>
            <a:r>
              <a:rPr lang="de-DE"/>
              <a:t> State?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Input Gate -&gt; Wie viel vom aktuellen </a:t>
            </a:r>
            <a:r>
              <a:rPr lang="de-DE" err="1"/>
              <a:t>input</a:t>
            </a:r>
            <a:r>
              <a:rPr lang="de-DE"/>
              <a:t> in den neuen </a:t>
            </a:r>
            <a:r>
              <a:rPr lang="de-DE" err="1"/>
              <a:t>Cell</a:t>
            </a:r>
            <a:r>
              <a:rPr lang="de-DE"/>
              <a:t> State?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Output Gate -&gt; Kombination </a:t>
            </a:r>
            <a:r>
              <a:rPr lang="de-DE" err="1"/>
              <a:t>input</a:t>
            </a:r>
            <a:r>
              <a:rPr lang="de-DE"/>
              <a:t> &amp; </a:t>
            </a:r>
            <a:r>
              <a:rPr lang="de-DE" err="1"/>
              <a:t>prev</a:t>
            </a:r>
            <a:r>
              <a:rPr lang="de-DE"/>
              <a:t>. </a:t>
            </a:r>
            <a:r>
              <a:rPr lang="de-DE" err="1"/>
              <a:t>Cell</a:t>
            </a:r>
            <a:r>
              <a:rPr lang="de-DE"/>
              <a:t> State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532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Maske ist 3x1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586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Input </a:t>
            </a:r>
            <a:r>
              <a:rPr lang="de-DE" err="1"/>
              <a:t>map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skewed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apply</a:t>
            </a:r>
            <a:r>
              <a:rPr lang="de-DE"/>
              <a:t> </a:t>
            </a:r>
            <a:r>
              <a:rPr lang="de-DE" err="1"/>
              <a:t>convolutions</a:t>
            </a:r>
            <a:r>
              <a:rPr lang="de-DE"/>
              <a:t> (1x2 mask) along </a:t>
            </a:r>
            <a:r>
              <a:rPr lang="de-DE" err="1"/>
              <a:t>diagonals</a:t>
            </a:r>
            <a:endParaRPr lang="de-DE" err="1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At </a:t>
            </a:r>
            <a:r>
              <a:rPr lang="de-DE" err="1"/>
              <a:t>the</a:t>
            </a:r>
            <a:r>
              <a:rPr lang="de-DE"/>
              <a:t> end: </a:t>
            </a:r>
            <a:r>
              <a:rPr lang="de-DE" err="1"/>
              <a:t>right</a:t>
            </a:r>
            <a:r>
              <a:rPr lang="de-DE"/>
              <a:t> </a:t>
            </a:r>
            <a:r>
              <a:rPr lang="de-DE" err="1"/>
              <a:t>output</a:t>
            </a:r>
            <a:r>
              <a:rPr lang="de-DE"/>
              <a:t> </a:t>
            </a:r>
            <a:r>
              <a:rPr lang="de-DE" err="1"/>
              <a:t>map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added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left</a:t>
            </a:r>
            <a:r>
              <a:rPr lang="de-DE"/>
              <a:t> </a:t>
            </a:r>
            <a:r>
              <a:rPr lang="de-DE" err="1"/>
              <a:t>output</a:t>
            </a:r>
            <a:r>
              <a:rPr lang="de-DE"/>
              <a:t> </a:t>
            </a:r>
            <a:r>
              <a:rPr lang="de-DE" err="1"/>
              <a:t>map</a:t>
            </a:r>
            <a:endParaRPr lang="de-DE" err="1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544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Predicted</a:t>
            </a:r>
            <a:r>
              <a:rPr lang="de-DE"/>
              <a:t> </a:t>
            </a:r>
            <a:r>
              <a:rPr lang="de-DE" err="1"/>
              <a:t>distributions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meaningfull</a:t>
            </a:r>
            <a:r>
              <a:rPr lang="de-DE"/>
              <a:t>: e.g. 0 und 255 haben oft hohe Wahrscheinlichkeit, da sie auch häufiger vorkommen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77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Every pixel has to wait for the </a:t>
            </a:r>
            <a:r>
              <a:rPr lang="en-US" err="1">
                <a:ea typeface="Calibri"/>
                <a:cs typeface="Calibri"/>
              </a:rPr>
              <a:t>prev</a:t>
            </a:r>
            <a:r>
              <a:rPr lang="en-US">
                <a:ea typeface="Calibri"/>
                <a:cs typeface="Calibri"/>
              </a:rPr>
              <a:t> pixel</a:t>
            </a:r>
            <a:br>
              <a:rPr lang="en-US">
                <a:cs typeface="+mn-lt"/>
              </a:rPr>
            </a:br>
            <a:r>
              <a:rPr lang="en-US">
                <a:ea typeface="Calibri"/>
                <a:cs typeface="Calibri"/>
              </a:rPr>
              <a:t>green waits for red</a:t>
            </a:r>
          </a:p>
          <a:p>
            <a:r>
              <a:rPr lang="en-US">
                <a:ea typeface="Calibri"/>
                <a:cs typeface="+mn-lt"/>
              </a:rPr>
              <a:t>Blue waits for green and red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46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Chain rule: </a:t>
            </a:r>
            <a:r>
              <a:rPr lang="en-US" err="1">
                <a:cs typeface="Calibri"/>
              </a:rPr>
              <a:t>Ableitungen</a:t>
            </a:r>
            <a:r>
              <a:rPr lang="en-US">
                <a:cs typeface="Calibri"/>
              </a:rPr>
              <a:t> in </a:t>
            </a:r>
            <a:r>
              <a:rPr lang="en-US" err="1">
                <a:cs typeface="Calibri"/>
              </a:rPr>
              <a:t>Teilableitungen</a:t>
            </a:r>
            <a:r>
              <a:rPr lang="en-US">
                <a:cs typeface="Calibri"/>
              </a:rPr>
              <a:t> aufteilen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39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Lernt </a:t>
            </a:r>
            <a:r>
              <a:rPr lang="en-US" err="1">
                <a:cs typeface="Calibri"/>
              </a:rPr>
              <a:t>komprimierte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Repräsentation</a:t>
            </a:r>
            <a:r>
              <a:rPr lang="en-US">
                <a:cs typeface="Calibri"/>
              </a:rPr>
              <a:t> der Daten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314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Gefahr ohne </a:t>
            </a:r>
            <a:r>
              <a:rPr lang="de-DE" err="1"/>
              <a:t>constraints</a:t>
            </a:r>
            <a:r>
              <a:rPr lang="de-DE"/>
              <a:t>: Kopieren des Inputs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975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74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Gemeinsame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Verteilung</a:t>
            </a:r>
            <a:r>
              <a:rPr lang="en-US">
                <a:cs typeface="Calibri"/>
              </a:rPr>
              <a:t>= Mult. der </a:t>
            </a:r>
            <a:r>
              <a:rPr lang="en-US" err="1">
                <a:cs typeface="Calibri"/>
              </a:rPr>
              <a:t>einzelnen</a:t>
            </a:r>
            <a:r>
              <a:rPr lang="en-US">
                <a:cs typeface="Calibri"/>
              </a:rPr>
              <a:t> Wahrscheinlichkeiten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541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Wir haben in unserem Fall voneinander abhängige Samples</a:t>
            </a:r>
          </a:p>
          <a:p>
            <a:r>
              <a:rPr lang="de-DE"/>
              <a:t>Wird im Übergang von Autoencoder zu </a:t>
            </a:r>
            <a:r>
              <a:rPr lang="de-DE" err="1"/>
              <a:t>Masked</a:t>
            </a:r>
            <a:r>
              <a:rPr lang="de-DE"/>
              <a:t> Autoencoder nochmal relevant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257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(Danach Wechsel)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61880-C36E-4296-A48B-46535A98D5B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20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54449" y="949330"/>
            <a:ext cx="8038726" cy="5423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" t="40599" r="2900"/>
          <a:stretch/>
        </p:blipFill>
        <p:spPr>
          <a:xfrm>
            <a:off x="-36511" y="1563638"/>
            <a:ext cx="9217024" cy="3788305"/>
          </a:xfrm>
          <a:prstGeom prst="rect">
            <a:avLst/>
          </a:prstGeom>
        </p:spPr>
      </p:pic>
      <p:cxnSp>
        <p:nvCxnSpPr>
          <p:cNvPr id="8" name="Gerade Verbindung 8"/>
          <p:cNvCxnSpPr/>
          <p:nvPr userDrawn="1"/>
        </p:nvCxnSpPr>
        <p:spPr>
          <a:xfrm>
            <a:off x="0" y="808875"/>
            <a:ext cx="9180513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3" y="195262"/>
            <a:ext cx="1429819" cy="4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19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Pict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636E619-829A-4F56-8D6E-D8741D4D65A5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9143999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3853302"/>
            <a:ext cx="8208963" cy="431800"/>
          </a:xfrm>
        </p:spPr>
        <p:txBody>
          <a:bodyPr/>
          <a:lstStyle>
            <a:lvl1pPr marL="177800" indent="-177800">
              <a:defRPr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>
                <a:solidFill>
                  <a:schemeClr val="tx1"/>
                </a:solidFill>
              </a:rPr>
              <a:t>Click </a:t>
            </a:r>
            <a:r>
              <a:rPr lang="de-DE" sz="1150" err="1">
                <a:solidFill>
                  <a:schemeClr val="tx1"/>
                </a:solidFill>
              </a:rPr>
              <a:t>to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edit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caption</a:t>
            </a:r>
            <a:r>
              <a:rPr lang="de-DE" sz="115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</a:t>
            </a:r>
            <a:r>
              <a:rPr lang="de-DE" sz="900" err="1">
                <a:solidFill>
                  <a:schemeClr val="tx1"/>
                </a:solidFill>
              </a:rPr>
              <a:t>colors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for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graphics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and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diagrams</a:t>
            </a:r>
            <a:endParaRPr lang="de-DE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734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wo Pictur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2881A47-CEF9-4669-A5B6-716FAA3F8A03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467224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6" y="3853302"/>
            <a:ext cx="4216400" cy="431800"/>
          </a:xfrm>
        </p:spPr>
        <p:txBody>
          <a:bodyPr/>
          <a:lstStyle>
            <a:lvl1pPr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>
                <a:solidFill>
                  <a:schemeClr val="tx1"/>
                </a:solidFill>
              </a:rPr>
              <a:t>Click </a:t>
            </a:r>
            <a:r>
              <a:rPr lang="de-DE" sz="1150" err="1">
                <a:solidFill>
                  <a:schemeClr val="tx1"/>
                </a:solidFill>
              </a:rPr>
              <a:t>to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edit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caption</a:t>
            </a:r>
            <a:r>
              <a:rPr lang="de-DE" sz="115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6" hasCustomPrompt="1"/>
          </p:nvPr>
        </p:nvSpPr>
        <p:spPr>
          <a:xfrm>
            <a:off x="4674122" y="-1"/>
            <a:ext cx="4467224" cy="372427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76775" y="3853302"/>
            <a:ext cx="4216400" cy="431800"/>
          </a:xfrm>
        </p:spPr>
        <p:txBody>
          <a:bodyPr/>
          <a:lstStyle>
            <a:lvl1pPr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marL="0" indent="0">
              <a:buFontTx/>
              <a:buNone/>
            </a:pPr>
            <a:r>
              <a:rPr lang="de-DE" sz="1150">
                <a:solidFill>
                  <a:schemeClr val="tx1"/>
                </a:solidFill>
              </a:rPr>
              <a:t>Click </a:t>
            </a:r>
            <a:r>
              <a:rPr lang="de-DE" sz="1150" err="1">
                <a:solidFill>
                  <a:schemeClr val="tx1"/>
                </a:solidFill>
              </a:rPr>
              <a:t>to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edit</a:t>
            </a:r>
            <a:r>
              <a:rPr lang="de-DE" sz="1150">
                <a:solidFill>
                  <a:schemeClr val="tx1"/>
                </a:solidFill>
              </a:rPr>
              <a:t> </a:t>
            </a:r>
            <a:r>
              <a:rPr lang="de-DE" sz="1150" err="1">
                <a:solidFill>
                  <a:schemeClr val="tx1"/>
                </a:solidFill>
              </a:rPr>
              <a:t>caption</a:t>
            </a:r>
            <a:r>
              <a:rPr lang="de-DE" sz="1150">
                <a:solidFill>
                  <a:schemeClr val="tx1"/>
                </a:solidFill>
              </a:rPr>
              <a:t> (optional)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colors for graphics and diagrams</a:t>
            </a:r>
          </a:p>
        </p:txBody>
      </p:sp>
    </p:spTree>
    <p:extLst>
      <p:ext uri="{BB962C8B-B14F-4D97-AF65-F5344CB8AC3E}">
        <p14:creationId xmlns:p14="http://schemas.microsoft.com/office/powerpoint/2010/main" val="3808379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944" userDrawn="1">
          <p15:clr>
            <a:srgbClr val="FBAE40"/>
          </p15:clr>
        </p15:guide>
        <p15:guide id="3" pos="2816" userDrawn="1">
          <p15:clr>
            <a:srgbClr val="FBAE40"/>
          </p15:clr>
        </p15:guide>
        <p15:guide id="4" orient="horz" pos="261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Chapter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DAA4B11-B4B0-49B5-A03B-13E36C198DFC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0" y="0"/>
            <a:ext cx="9144000" cy="4516438"/>
          </a:xfrm>
          <a:prstGeom prst="rect">
            <a:avLst/>
          </a:prstGeom>
          <a:solidFill>
            <a:srgbClr val="84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88827" y="2742739"/>
            <a:ext cx="3600251" cy="576064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CHAPTER 01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4213" y="3436243"/>
            <a:ext cx="7775575" cy="576064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subline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2919096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Chapter Break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7DE7521-E1C3-41F3-AA5C-FE982A513A48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45164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5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88827" y="2742739"/>
            <a:ext cx="3600251" cy="576064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CHAPTER 01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4213" y="3436243"/>
            <a:ext cx="7775575" cy="576064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subline</a:t>
            </a:r>
            <a:r>
              <a:rPr lang="de-DE"/>
              <a:t> (optional)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126937" y="4515960"/>
            <a:ext cx="9300818" cy="478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289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End /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D9E04B5-CB26-4E6C-B931-A7DF7A4B9FD8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75472" y="471192"/>
            <a:ext cx="6192738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title: </a:t>
            </a:r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77899" y="1725613"/>
            <a:ext cx="6190311" cy="19986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defTabSz="0">
              <a:spcBef>
                <a:spcPts val="50"/>
              </a:spcBef>
              <a:tabLst>
                <a:tab pos="180000" algn="l"/>
              </a:tabLst>
            </a:pPr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contact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102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GFnZT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eS4AAKQcAAAKNAAAVR4AABAg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AA29-67D2-885C-9C65-9109E42B6AC4}" type="datetime1">
              <a:t>5/21/2024</a:t>
            </a:fld>
            <a:endParaRPr/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GFnZT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xhQAAKgcAACYLQAAWR4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r>
              <a:t>Name, Organizational Unit | Presentation Title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EgAAAAA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DpjaE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UjQAAIEcAAC1NgAAzB0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8E94-DAD2-8878-9C65-2C2DC02B6A79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854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Title - ad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54449" y="949330"/>
            <a:ext cx="8038726" cy="5423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cxnSp>
        <p:nvCxnSpPr>
          <p:cNvPr id="8" name="Gerade Verbindung 8"/>
          <p:cNvCxnSpPr/>
          <p:nvPr userDrawn="1"/>
        </p:nvCxnSpPr>
        <p:spPr>
          <a:xfrm>
            <a:off x="0" y="808875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-8930" y="1563689"/>
            <a:ext cx="9152930" cy="35798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3" y="195262"/>
            <a:ext cx="1429819" cy="4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2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4" y="464468"/>
            <a:ext cx="8642349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5" y="1058863"/>
            <a:ext cx="8642350" cy="26654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columns</a:t>
            </a:r>
            <a:r>
              <a:rPr lang="de-DE"/>
              <a:t>)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/>
              <a:t>►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1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conclusion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3429216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wo columns + 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D5C422D-0043-4048-8FB6-2CDB4B7E3357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464468"/>
            <a:ext cx="864235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6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6" y="1058863"/>
            <a:ext cx="8642348" cy="26654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(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columns</a:t>
            </a:r>
            <a:r>
              <a:rPr lang="de-DE"/>
              <a:t>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6805586" y="3435846"/>
            <a:ext cx="2087588" cy="936129"/>
          </a:xfrm>
          <a:solidFill>
            <a:schemeClr val="accent5">
              <a:lumMod val="40000"/>
              <a:lumOff val="60000"/>
            </a:schemeClr>
          </a:solidFill>
        </p:spPr>
        <p:txBody>
          <a:bodyPr lIns="72000" tIns="72000" bIns="72000"/>
          <a:lstStyle>
            <a:lvl1pPr marL="0" indent="0" defTabSz="0">
              <a:spcBef>
                <a:spcPts val="0"/>
              </a:spcBef>
              <a:buClr>
                <a:schemeClr val="tx1"/>
              </a:buClr>
              <a:buFontTx/>
              <a:buNone/>
              <a:tabLst>
                <a:tab pos="180000" algn="l"/>
              </a:tabLst>
              <a:defRPr sz="1000" b="0"/>
            </a:lvl1pPr>
            <a:lvl2pPr marL="0" indent="0">
              <a:buClr>
                <a:schemeClr val="tx1"/>
              </a:buClr>
              <a:buFont typeface="+mj-lt"/>
              <a:buNone/>
              <a:defRPr sz="1000"/>
            </a:lvl2pPr>
            <a:lvl3pPr marL="228600" indent="-228600">
              <a:buClr>
                <a:schemeClr val="tx1"/>
              </a:buClr>
              <a:buFont typeface="+mj-lt"/>
              <a:buAutoNum type="arabicPeriod"/>
              <a:defRPr sz="1000"/>
            </a:lvl3pPr>
            <a:lvl4pPr marL="228600" indent="-228600">
              <a:buClr>
                <a:schemeClr val="tx1"/>
              </a:buClr>
              <a:buFont typeface="+mj-lt"/>
              <a:buAutoNum type="arabicPeriod"/>
              <a:defRPr sz="1000"/>
            </a:lvl4pPr>
            <a:lvl5pPr marL="228600" indent="-228600">
              <a:buClr>
                <a:schemeClr val="tx1"/>
              </a:buClr>
              <a:buFont typeface="+mj-lt"/>
              <a:buAutoNum type="arabicPeriod"/>
              <a:defRPr sz="1000"/>
            </a:lvl5pPr>
          </a:lstStyle>
          <a:p>
            <a:pPr defTabSz="0">
              <a:spcBef>
                <a:spcPts val="0"/>
              </a:spcBef>
              <a:buClr>
                <a:schemeClr val="tx1"/>
              </a:buClr>
              <a:tabLst>
                <a:tab pos="180000" algn="l"/>
              </a:tabLst>
            </a:pPr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legend</a:t>
            </a:r>
          </a:p>
          <a:p>
            <a:pPr lvl="1"/>
            <a:endParaRPr lang="de-DE"/>
          </a:p>
        </p:txBody>
      </p:sp>
      <p:sp>
        <p:nvSpPr>
          <p:cNvPr id="10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42337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/>
              <a:t>►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539553" y="3917547"/>
            <a:ext cx="6048672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conclusion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90229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E871DD7-F014-4238-ABB8-38A075B5760E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464468"/>
            <a:ext cx="864235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6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0825" y="1058863"/>
            <a:ext cx="8642350" cy="2665412"/>
          </a:xfrm>
        </p:spPr>
        <p:txBody>
          <a:bodyPr rIns="0" numCol="3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text</a:t>
            </a:r>
            <a:r>
              <a:rPr lang="de-DE"/>
              <a:t> (</a:t>
            </a:r>
            <a:r>
              <a:rPr lang="de-DE" err="1"/>
              <a:t>three</a:t>
            </a:r>
            <a:r>
              <a:rPr lang="de-DE"/>
              <a:t> </a:t>
            </a:r>
            <a:r>
              <a:rPr lang="de-DE" err="1"/>
              <a:t>columns</a:t>
            </a:r>
            <a:r>
              <a:rPr lang="de-DE"/>
              <a:t>) </a:t>
            </a:r>
          </a:p>
          <a:p>
            <a: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</a:pPr>
            <a:endParaRPr lang="de-DE" sz="1650">
              <a:solidFill>
                <a:schemeClr val="tx1"/>
              </a:solidFill>
            </a:endParaRPr>
          </a:p>
        </p:txBody>
      </p:sp>
      <p:sp>
        <p:nvSpPr>
          <p:cNvPr id="9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/>
              <a:t>►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conclusion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23062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subline, two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9626A3B-31EF-436A-ADB5-442F8F97EB21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70300" y="464468"/>
            <a:ext cx="8622129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63576" y="1016714"/>
            <a:ext cx="8629598" cy="666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50"/>
            </a:lvl1pPr>
            <a:lvl2pPr marL="0" indent="0">
              <a:buNone/>
              <a:defRPr sz="1850"/>
            </a:lvl2pPr>
            <a:lvl3pPr marL="0" indent="0">
              <a:buNone/>
              <a:defRPr sz="1850"/>
            </a:lvl3pPr>
            <a:lvl4pPr marL="0" indent="0">
              <a:buNone/>
              <a:defRPr sz="1850"/>
            </a:lvl4pPr>
            <a:lvl5pPr marL="0" indent="0">
              <a:buNone/>
              <a:defRPr sz="185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subline</a:t>
            </a:r>
            <a:r>
              <a:rPr lang="de-DE"/>
              <a:t> (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)</a:t>
            </a:r>
          </a:p>
        </p:txBody>
      </p:sp>
      <p:sp>
        <p:nvSpPr>
          <p:cNvPr id="11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56853" y="1851669"/>
            <a:ext cx="8637066" cy="1872605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 baseline="0"/>
            </a:lvl1pPr>
          </a:lstStyle>
          <a:p>
            <a:r>
              <a:rPr lang="en-US"/>
              <a:t>Click to edit text (two columns)</a:t>
            </a:r>
            <a:endParaRPr lang="de-DE"/>
          </a:p>
        </p:txBody>
      </p:sp>
      <p:sp>
        <p:nvSpPr>
          <p:cNvPr id="10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/>
              <a:t>►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conclusion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146212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21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- subline, two columns of text #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1D6C291-AF0D-4236-A0FC-4A40B7923779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61355" y="464468"/>
            <a:ext cx="8631819" cy="8831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 (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)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61355" y="1413402"/>
            <a:ext cx="8631819" cy="666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50"/>
            </a:lvl1pPr>
            <a:lvl2pPr marL="0" indent="0">
              <a:buNone/>
              <a:defRPr sz="1850"/>
            </a:lvl2pPr>
            <a:lvl3pPr marL="0" indent="0">
              <a:buNone/>
              <a:defRPr sz="1850"/>
            </a:lvl3pPr>
            <a:lvl4pPr marL="0" indent="0">
              <a:buNone/>
              <a:defRPr sz="1850"/>
            </a:lvl4pPr>
            <a:lvl5pPr marL="0" indent="0">
              <a:buNone/>
              <a:defRPr sz="185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subline</a:t>
            </a:r>
            <a:r>
              <a:rPr lang="de-DE"/>
              <a:t> (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)</a:t>
            </a:r>
          </a:p>
        </p:txBody>
      </p:sp>
      <p:sp>
        <p:nvSpPr>
          <p:cNvPr id="8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61354" y="2226732"/>
            <a:ext cx="8631819" cy="1497543"/>
          </a:xfrm>
        </p:spPr>
        <p:txBody>
          <a:bodyPr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r>
              <a:rPr lang="en-US"/>
              <a:t>Click to edit text (two columns)</a:t>
            </a:r>
            <a:endParaRPr lang="de-DE"/>
          </a:p>
          <a:p>
            <a: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</a:pPr>
            <a:endParaRPr lang="de-DE" sz="1650">
              <a:solidFill>
                <a:schemeClr val="tx1"/>
              </a:solidFill>
            </a:endParaRPr>
          </a:p>
        </p:txBody>
      </p:sp>
      <p:sp>
        <p:nvSpPr>
          <p:cNvPr id="12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825" y="391754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rgbClr val="84B819"/>
                </a:solidFill>
              </a:defRPr>
            </a:lvl1pPr>
          </a:lstStyle>
          <a:p>
            <a:pPr lvl="0"/>
            <a:r>
              <a:rPr lang="de-DE"/>
              <a:t>►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539552" y="3917547"/>
            <a:ext cx="8353623" cy="553970"/>
          </a:xfrm>
        </p:spPr>
        <p:txBody>
          <a:bodyPr/>
          <a:lstStyle>
            <a:lvl1pPr marL="0" indent="0">
              <a:defRPr baseline="0"/>
            </a:lvl1pPr>
          </a:lstStyle>
          <a:p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</a:t>
            </a:r>
            <a:r>
              <a:rPr lang="de-DE" err="1"/>
              <a:t>conclusion</a:t>
            </a:r>
            <a:r>
              <a:rPr lang="de-DE"/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825452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2" userDrawn="1">
          <p15:clr>
            <a:srgbClr val="FBAE40"/>
          </p15:clr>
        </p15:guide>
        <p15:guide id="2" orient="horz" pos="1529" userDrawn="1">
          <p15:clr>
            <a:srgbClr val="FBAE40"/>
          </p15:clr>
        </p15:guide>
        <p15:guide id="3" orient="horz" pos="9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70F8DED-E470-41FD-99B1-A77F5560CF54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60975" y="464468"/>
            <a:ext cx="4171140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5" hasCustomPrompt="1"/>
          </p:nvPr>
        </p:nvSpPr>
        <p:spPr>
          <a:xfrm>
            <a:off x="260975" y="1058863"/>
            <a:ext cx="4167010" cy="33131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text (one column, next to picture)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4572000" y="555625"/>
            <a:ext cx="4572000" cy="39608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251520" y="-754564"/>
            <a:ext cx="3327534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</a:t>
            </a:r>
            <a:r>
              <a:rPr lang="de-DE" sz="900" err="1">
                <a:solidFill>
                  <a:schemeClr val="tx1"/>
                </a:solidFill>
              </a:rPr>
              <a:t>colors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for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graphics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and</a:t>
            </a:r>
            <a:r>
              <a:rPr lang="de-DE" sz="900">
                <a:solidFill>
                  <a:schemeClr val="tx1"/>
                </a:solidFill>
              </a:rPr>
              <a:t> </a:t>
            </a:r>
            <a:r>
              <a:rPr lang="de-DE" sz="900" err="1">
                <a:solidFill>
                  <a:schemeClr val="tx1"/>
                </a:solidFill>
              </a:rPr>
              <a:t>diagrams</a:t>
            </a:r>
            <a:endParaRPr lang="de-DE" sz="900">
              <a:solidFill>
                <a:schemeClr val="tx1"/>
              </a:solidFill>
            </a:endParaRPr>
          </a:p>
        </p:txBody>
      </p:sp>
      <p:cxnSp>
        <p:nvCxnSpPr>
          <p:cNvPr id="18" name="Gerade Verbindung 8"/>
          <p:cNvCxnSpPr/>
          <p:nvPr userDrawn="1"/>
        </p:nvCxnSpPr>
        <p:spPr>
          <a:xfrm>
            <a:off x="0" y="4516438"/>
            <a:ext cx="9173881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050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Text (two columns)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Name, Organizational Unit | Presentation Title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0E5CCE-069C-42EC-A5DE-193A9814F8E5}" type="datetime1">
              <a:rPr lang="en-US" smtClean="0"/>
              <a:t>5/21/2024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75550" y="464468"/>
            <a:ext cx="5376761" cy="44437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84B819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/>
              <a:t>Click to </a:t>
            </a:r>
            <a:r>
              <a:rPr lang="de-DE" err="1"/>
              <a:t>edit</a:t>
            </a:r>
            <a:r>
              <a:rPr lang="de-DE"/>
              <a:t> title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260975" y="1058863"/>
            <a:ext cx="5391145" cy="3313112"/>
          </a:xfrm>
        </p:spPr>
        <p:txBody>
          <a:bodyPr rIns="0" numCol="2" spcCol="180000"/>
          <a:lstStyle>
            <a:lvl1pPr marL="180000" indent="-180000" defTabSz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pPr lvl="0"/>
            <a:r>
              <a:rPr lang="en-US"/>
              <a:t>Click to edit text (two columns, next to picture)</a:t>
            </a:r>
          </a:p>
        </p:txBody>
      </p:sp>
      <p:sp>
        <p:nvSpPr>
          <p:cNvPr id="7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5795962" y="555625"/>
            <a:ext cx="3348037" cy="39608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/>
              <a:t>Click to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picture</a:t>
            </a:r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26097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822776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1384578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1946380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2508182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3069984" y="-524594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250825" y="-754564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de-DE" sz="900">
                <a:solidFill>
                  <a:schemeClr val="tx1"/>
                </a:solidFill>
              </a:rPr>
              <a:t>TU colors for graphics and diagrams</a:t>
            </a:r>
          </a:p>
        </p:txBody>
      </p:sp>
      <p:cxnSp>
        <p:nvCxnSpPr>
          <p:cNvPr id="15" name="Gerade Verbindung 8"/>
          <p:cNvCxnSpPr/>
          <p:nvPr userDrawn="1"/>
        </p:nvCxnSpPr>
        <p:spPr>
          <a:xfrm>
            <a:off x="0" y="4516438"/>
            <a:ext cx="9173881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663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5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05371" y="4633878"/>
            <a:ext cx="387803" cy="20993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b="1">
                <a:solidFill>
                  <a:srgbClr val="84B81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CECEBB-547B-4598-95D8-3FB4D608B5D5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0" y="4516438"/>
            <a:ext cx="9144000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elplatzhalter 2"/>
          <p:cNvSpPr>
            <a:spLocks noGrp="1"/>
          </p:cNvSpPr>
          <p:nvPr>
            <p:ph type="title"/>
          </p:nvPr>
        </p:nvSpPr>
        <p:spPr>
          <a:xfrm>
            <a:off x="971600" y="3917547"/>
            <a:ext cx="7488187" cy="5539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684213" y="1058863"/>
            <a:ext cx="7775574" cy="2665412"/>
          </a:xfrm>
          <a:prstGeom prst="rect">
            <a:avLst/>
          </a:prstGeom>
        </p:spPr>
        <p:txBody>
          <a:bodyPr vert="horz" lIns="0" tIns="0" rIns="72000" bIns="0" rtlCol="0">
            <a:noAutofit/>
          </a:bodyPr>
          <a:lstStyle/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r>
              <a:rPr lang="de-DE"/>
              <a:t>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Fifith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2"/>
          </p:nvPr>
        </p:nvSpPr>
        <p:spPr>
          <a:xfrm>
            <a:off x="7554515" y="4656026"/>
            <a:ext cx="905272" cy="27463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fld id="{BCF4BDB0-F1F8-4F93-AFE6-575F74E1B40A}" type="datetime1">
              <a:rPr lang="en-US" smtClean="0"/>
              <a:t>5/21/2024</a:t>
            </a:fld>
            <a:endParaRPr lang="de-DE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3"/>
          </p:nvPr>
        </p:nvSpPr>
        <p:spPr>
          <a:xfrm>
            <a:off x="3377086" y="4658618"/>
            <a:ext cx="4034902" cy="2746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de-DE"/>
              <a:t>Name, </a:t>
            </a:r>
            <a:r>
              <a:rPr lang="de-DE" err="1"/>
              <a:t>Organizational</a:t>
            </a:r>
            <a:r>
              <a:rPr lang="de-DE"/>
              <a:t> Unit | </a:t>
            </a:r>
            <a:r>
              <a:rPr lang="de-DE" err="1"/>
              <a:t>Presentation</a:t>
            </a:r>
            <a:r>
              <a:rPr lang="de-DE"/>
              <a:t> Title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" y="4613653"/>
            <a:ext cx="1224781" cy="37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4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80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1" r:id="rId15"/>
  </p:sldLayoutIdLst>
  <p:hf hdr="0"/>
  <p:txStyles>
    <p:titleStyle>
      <a:lvl1pPr marL="0" indent="0" algn="l" defTabSz="914400" rtl="0" eaLnBrk="1" latinLnBrk="0" hangingPunct="1">
        <a:spcBef>
          <a:spcPct val="0"/>
        </a:spcBef>
        <a:buNone/>
        <a:tabLst>
          <a:tab pos="449263" algn="l"/>
        </a:tabLst>
        <a:defRPr sz="1650" kern="1200">
          <a:solidFill>
            <a:srgbClr val="84B81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  <p15:guide id="4" orient="horz" pos="3117" userDrawn="1">
          <p15:clr>
            <a:srgbClr val="F26B43"/>
          </p15:clr>
        </p15:guide>
        <p15:guide id="5" orient="horz" pos="2845" userDrawn="1">
          <p15:clr>
            <a:srgbClr val="F26B43"/>
          </p15:clr>
        </p15:guide>
        <p15:guide id="6" pos="431" userDrawn="1">
          <p15:clr>
            <a:srgbClr val="F26B43"/>
          </p15:clr>
        </p15:guide>
        <p15:guide id="7" pos="5329" userDrawn="1">
          <p15:clr>
            <a:srgbClr val="F26B43"/>
          </p15:clr>
        </p15:guide>
        <p15:guide id="8" orient="horz" pos="3014" userDrawn="1">
          <p15:clr>
            <a:srgbClr val="F26B43"/>
          </p15:clr>
        </p15:guide>
        <p15:guide id="9" orient="horz" pos="510" userDrawn="1">
          <p15:clr>
            <a:srgbClr val="F26B43"/>
          </p15:clr>
        </p15:guide>
        <p15:guide id="10" orient="horz" pos="2346" userDrawn="1">
          <p15:clr>
            <a:srgbClr val="F26B43"/>
          </p15:clr>
        </p15:guide>
        <p15:guide id="11" orient="horz" pos="2754" userDrawn="1">
          <p15:clr>
            <a:srgbClr val="F26B43"/>
          </p15:clr>
        </p15:guide>
        <p15:guide id="12" orient="horz" pos="667" userDrawn="1">
          <p15:clr>
            <a:srgbClr val="F26B43"/>
          </p15:clr>
        </p15:guide>
        <p15:guide id="13" pos="6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neuroverse0.wordpress.com/2020/08/11/pixelrnn-gated-pixelcnn-and-pixelcnn" TargetMode="External"/><Relationship Id="rId3" Type="http://schemas.openxmlformats.org/officeDocument/2006/relationships/hyperlink" Target="https://miro.medium.com/" TargetMode="External"/><Relationship Id="rId7" Type="http://schemas.openxmlformats.org/officeDocument/2006/relationships/hyperlink" Target="https://bios691-deep-learning-r.netlify.app/class/04-class" TargetMode="External"/><Relationship Id="rId12" Type="http://schemas.openxmlformats.org/officeDocument/2006/relationships/hyperlink" Target="https://www.researchgate.net/figure/MLP-Autoencoder-architecture_fig4_373266879" TargetMode="External"/><Relationship Id="rId2" Type="http://schemas.openxmlformats.org/officeDocument/2006/relationships/hyperlink" Target="https://medium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owardsdatascience.com/made-masked-autoencoder-for-distribution-estimation-fc95aaca8467" TargetMode="External"/><Relationship Id="rId11" Type="http://schemas.openxmlformats.org/officeDocument/2006/relationships/hyperlink" Target="https://www.jeremyjordan.me/autoencoders" TargetMode="External"/><Relationship Id="rId5" Type="http://schemas.openxmlformats.org/officeDocument/2006/relationships/hyperlink" Target="https://youtu.be/tIeHLnjs5U8?si=5IEHnfWKft9AT6lP" TargetMode="External"/><Relationship Id="rId10" Type="http://schemas.openxmlformats.org/officeDocument/2006/relationships/hyperlink" Target="https://towardsdatascience.com/lstm-networks-a-detailed-explanation-8fae6aefc7f9" TargetMode="External"/><Relationship Id="rId4" Type="http://schemas.openxmlformats.org/officeDocument/2006/relationships/hyperlink" Target="https://youtu.be/hfMk-kjRv4c?si=UGt55n13H9mIYcJa" TargetMode="External"/><Relationship Id="rId9" Type="http://schemas.openxmlformats.org/officeDocument/2006/relationships/hyperlink" Target="https://images.datacamp.com/image/upload/v1647442110/image2_ysmali.pn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G1: Autoregressive Models</a:t>
            </a:r>
          </a:p>
        </p:txBody>
      </p:sp>
      <p:pic>
        <p:nvPicPr>
          <p:cNvPr id="1028" name="Picture 4" descr="Die TU Dortmund in Scenarios Uni-Check">
            <a:extLst>
              <a:ext uri="{FF2B5EF4-FFF2-40B4-BE49-F238E27FC236}">
                <a16:creationId xmlns:a16="http://schemas.microsoft.com/office/drawing/2014/main" id="{15E6F3B5-E6B8-F781-F7BB-635540B13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/>
          <a:stretch/>
        </p:blipFill>
        <p:spPr bwMode="auto">
          <a:xfrm>
            <a:off x="-144016" y="1563638"/>
            <a:ext cx="9432032" cy="428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89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D64F2B4-FFA9-6CD4-DEAB-0A5F079F185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061735-BF08-6606-6819-89C912F951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97625-C7ED-548E-2B85-7737887A58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4B33C9-97BD-55D3-FA25-5641F59F38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Traditional Autoencoders(2)</a:t>
            </a:r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023540-2DB6-70A1-8A76-139EFE2755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825" y="1058863"/>
            <a:ext cx="9581802" cy="2665412"/>
          </a:xfrm>
        </p:spPr>
        <p:txBody>
          <a:bodyPr vert="horz" lIns="0" tIns="0" rIns="0" bIns="0" numCol="2" spcCol="180000" rtlCol="0" anchor="t">
            <a:noAutofit/>
          </a:bodyPr>
          <a:lstStyle/>
          <a:p>
            <a:pPr marL="179705" indent="-179705"/>
            <a:r>
              <a:rPr lang="de-DE" err="1">
                <a:latin typeface="Arial"/>
                <a:cs typeface="Arial"/>
              </a:rPr>
              <a:t>Effective</a:t>
            </a:r>
            <a:r>
              <a:rPr lang="de-DE">
                <a:latin typeface="Arial"/>
                <a:cs typeface="Arial"/>
              </a:rPr>
              <a:t> at </a:t>
            </a:r>
            <a:r>
              <a:rPr lang="de-DE" err="1">
                <a:latin typeface="Arial"/>
                <a:cs typeface="Arial"/>
              </a:rPr>
              <a:t>capturing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representing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data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distributions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solidFill>
                  <a:schemeClr val="accent1"/>
                </a:solidFill>
                <a:latin typeface="Arial"/>
                <a:cs typeface="Arial"/>
              </a:rPr>
              <a:t>implicitly</a:t>
            </a:r>
            <a:endParaRPr lang="de-DE">
              <a:solidFill>
                <a:schemeClr val="accent1"/>
              </a:solidFill>
              <a:latin typeface="Arial"/>
              <a:cs typeface="Arial"/>
            </a:endParaRPr>
          </a:p>
          <a:p>
            <a:pPr marL="179705" indent="-179705"/>
            <a:endParaRPr lang="de-DE">
              <a:solidFill>
                <a:schemeClr val="accent1"/>
              </a:solidFill>
              <a:latin typeface="Arial"/>
              <a:cs typeface="Arial"/>
            </a:endParaRPr>
          </a:p>
          <a:p>
            <a:pPr marL="179705" indent="-179705"/>
            <a:r>
              <a:rPr lang="de-DE">
                <a:latin typeface="Arial"/>
                <a:cs typeface="Arial"/>
              </a:rPr>
              <a:t>but </a:t>
            </a:r>
            <a:r>
              <a:rPr lang="de-DE" err="1">
                <a:latin typeface="Arial"/>
                <a:cs typeface="Arial"/>
              </a:rPr>
              <a:t>only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applying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constraints</a:t>
            </a:r>
            <a:endParaRPr lang="de-DE">
              <a:solidFill>
                <a:schemeClr val="accent1"/>
              </a:solidFill>
            </a:endParaRPr>
          </a:p>
          <a:p>
            <a:pPr marL="179705" indent="-179705"/>
            <a:endParaRPr lang="de-DE">
              <a:solidFill>
                <a:schemeClr val="accent1"/>
              </a:solidFill>
            </a:endParaRPr>
          </a:p>
          <a:p>
            <a:pPr marL="179705" indent="-179705"/>
            <a:endParaRPr lang="de-DE">
              <a:solidFill>
                <a:schemeClr val="accent1"/>
              </a:solidFill>
            </a:endParaRPr>
          </a:p>
          <a:p>
            <a:pPr marL="179705" indent="-179705"/>
            <a:r>
              <a:rPr lang="de-DE">
                <a:latin typeface="Arial"/>
                <a:cs typeface="Arial"/>
              </a:rPr>
              <a:t>Possible </a:t>
            </a:r>
            <a:r>
              <a:rPr lang="de-DE" err="1">
                <a:latin typeface="Arial"/>
                <a:cs typeface="Arial"/>
              </a:rPr>
              <a:t>constraints</a:t>
            </a:r>
            <a:r>
              <a:rPr lang="de-DE">
                <a:latin typeface="Arial"/>
                <a:cs typeface="Arial"/>
              </a:rPr>
              <a:t>:</a:t>
            </a:r>
          </a:p>
          <a:p>
            <a:pPr marL="179705" lvl="4" indent="-179705"/>
            <a:r>
              <a:rPr lang="de-DE" err="1">
                <a:latin typeface="Arial"/>
                <a:cs typeface="Arial"/>
              </a:rPr>
              <a:t>Less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connections</a:t>
            </a:r>
            <a:endParaRPr lang="de-DE"/>
          </a:p>
          <a:p>
            <a:pPr marL="179705" lvl="4" indent="-179705"/>
            <a:r>
              <a:rPr lang="de-DE" err="1">
                <a:latin typeface="Arial"/>
                <a:cs typeface="Arial"/>
              </a:rPr>
              <a:t>Less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nodes</a:t>
            </a:r>
            <a:endParaRPr lang="de-DE">
              <a:latin typeface="Arial"/>
              <a:cs typeface="Arial"/>
            </a:endParaRPr>
          </a:p>
          <a:p>
            <a:pPr marL="179705" lvl="4" indent="-179705"/>
            <a:r>
              <a:rPr lang="de-DE">
                <a:latin typeface="Arial"/>
                <a:cs typeface="Arial"/>
              </a:rPr>
              <a:t>Add </a:t>
            </a:r>
            <a:r>
              <a:rPr lang="de-DE" err="1">
                <a:latin typeface="Arial"/>
                <a:cs typeface="Arial"/>
              </a:rPr>
              <a:t>noise</a:t>
            </a:r>
            <a:endParaRPr lang="de-DE">
              <a:latin typeface="Arial"/>
              <a:cs typeface="Arial"/>
            </a:endParaRPr>
          </a:p>
          <a:p>
            <a:pPr marL="0" lvl="4" indent="0">
              <a:buNone/>
            </a:pPr>
            <a:endParaRPr lang="de-DE"/>
          </a:p>
        </p:txBody>
      </p:sp>
      <p:pic>
        <p:nvPicPr>
          <p:cNvPr id="9" name="Inhaltsplatzhalter 8" descr="Introduction to autoencoders.">
            <a:extLst>
              <a:ext uri="{FF2B5EF4-FFF2-40B4-BE49-F238E27FC236}">
                <a16:creationId xmlns:a16="http://schemas.microsoft.com/office/drawing/2014/main" id="{D018D7E8-F260-6F4A-07F0-C3E0BB986FC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015812" y="989962"/>
            <a:ext cx="3769616" cy="2665898"/>
          </a:xfr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70B902A8-E06E-56C3-7345-E85479E1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88" y="3917547"/>
            <a:ext cx="8353621" cy="553970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Constrain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autoencoder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output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data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distribution</a:t>
            </a:r>
            <a:r>
              <a:rPr lang="de-DE">
                <a:latin typeface="Arial"/>
                <a:cs typeface="Arial"/>
              </a:rPr>
              <a:t>(MADE) 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D0A99C-ACA5-DA99-1738-090943802F22}"/>
              </a:ext>
            </a:extLst>
          </p:cNvPr>
          <p:cNvSpPr txBox="1"/>
          <p:nvPr/>
        </p:nvSpPr>
        <p:spPr>
          <a:xfrm>
            <a:off x="5682734" y="3655860"/>
            <a:ext cx="24357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/>
              <a:t>https://www.jeremyjordan.me/autoencoders/</a:t>
            </a:r>
          </a:p>
        </p:txBody>
      </p:sp>
    </p:spTree>
    <p:extLst>
      <p:ext uri="{BB962C8B-B14F-4D97-AF65-F5344CB8AC3E}">
        <p14:creationId xmlns:p14="http://schemas.microsoft.com/office/powerpoint/2010/main" val="175408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C4740-8B2F-DAEF-25EE-C13C357A02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70F8DED-E470-41FD-99B1-A77F5560CF54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39353-D95A-632F-F0D0-4AFF1F5D8A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6540F3-CE95-B753-4E2A-C0F2BB3FBA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0975" y="464468"/>
            <a:ext cx="5935244" cy="444374"/>
          </a:xfrm>
        </p:spPr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Architecture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MADE</a:t>
            </a:r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260974" y="1058863"/>
                <a:ext cx="5463153" cy="3313112"/>
              </a:xfrm>
            </p:spPr>
            <p:txBody>
              <a:bodyPr/>
              <a:lstStyle/>
              <a:p>
                <a:r>
                  <a:rPr lang="de-DE"/>
                  <a:t>MADE </a:t>
                </a:r>
                <a:r>
                  <a:rPr lang="de-DE" err="1"/>
                  <a:t>is</a:t>
                </a:r>
                <a:r>
                  <a:rPr lang="de-DE"/>
                  <a:t> </a:t>
                </a:r>
                <a:r>
                  <a:rPr lang="de-DE" err="1"/>
                  <a:t>generally</a:t>
                </a:r>
                <a:r>
                  <a:rPr lang="de-DE"/>
                  <a:t> </a:t>
                </a:r>
                <a:r>
                  <a:rPr lang="de-DE" err="1"/>
                  <a:t>built</a:t>
                </a:r>
                <a:r>
                  <a:rPr lang="de-DE"/>
                  <a:t> like an Autoencoder </a:t>
                </a:r>
              </a:p>
              <a:p>
                <a:endParaRPr lang="de-DE"/>
              </a:p>
              <a:p>
                <a:r>
                  <a:rPr lang="en-US"/>
                  <a:t>Autoencoders learn a compressed representation </a:t>
                </a:r>
                <a:r>
                  <a:rPr lang="en-US" i="1"/>
                  <a:t>h(x)</a:t>
                </a:r>
                <a:r>
                  <a:rPr lang="en-US"/>
                  <a:t> of input </a:t>
                </a:r>
                <a:r>
                  <a:rPr lang="en-US" i="1"/>
                  <a:t>x</a:t>
                </a:r>
                <a:r>
                  <a:rPr lang="en-US"/>
                  <a:t> to reconstruct </a:t>
                </a:r>
                <a:r>
                  <a:rPr lang="en-US" i="1"/>
                  <a:t>x</a:t>
                </a:r>
                <a:r>
                  <a:rPr lang="en-US"/>
                  <a:t> as closely as possible: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de-DE">
                    <a:latin typeface="+mj-lt"/>
                  </a:rPr>
                  <a:t>		</a:t>
                </a:r>
                <a:r>
                  <a:rPr lang="de-DE" err="1">
                    <a:latin typeface="+mj-lt"/>
                  </a:rPr>
                  <a:t>bias</a:t>
                </a:r>
                <a:r>
                  <a:rPr lang="de-DE">
                    <a:latin typeface="+mj-lt"/>
                  </a:rPr>
                  <a:t> </a:t>
                </a:r>
                <a:r>
                  <a:rPr lang="de-DE" err="1">
                    <a:latin typeface="+mj-lt"/>
                  </a:rPr>
                  <a:t>vectors</a:t>
                </a:r>
                <a:r>
                  <a:rPr lang="de-DE">
                    <a:latin typeface="+mj-lt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>
                    <a:latin typeface="+mj-lt"/>
                  </a:rPr>
                  <a:t>		</a:t>
                </a:r>
                <a:r>
                  <a:rPr lang="de-DE" err="1">
                    <a:latin typeface="+mj-lt"/>
                  </a:rPr>
                  <a:t>weight</a:t>
                </a:r>
                <a:r>
                  <a:rPr lang="de-DE">
                    <a:latin typeface="+mj-lt"/>
                  </a:rPr>
                  <a:t> </a:t>
                </a:r>
                <a:r>
                  <a:rPr lang="de-DE" err="1">
                    <a:latin typeface="+mj-lt"/>
                  </a:rPr>
                  <a:t>matrices</a:t>
                </a:r>
                <a:endParaRPr lang="de-DE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sigm</m:t>
                    </m:r>
                  </m:oMath>
                </a14:m>
                <a:r>
                  <a:rPr lang="de-DE">
                    <a:latin typeface="+mj-lt"/>
                  </a:rPr>
                  <a:t>	</a:t>
                </a:r>
                <a:r>
                  <a:rPr lang="de-DE"/>
                  <a:t>	</a:t>
                </a:r>
                <a:r>
                  <a:rPr lang="de-DE" err="1"/>
                  <a:t>activation</a:t>
                </a:r>
                <a:r>
                  <a:rPr lang="de-DE"/>
                  <a:t> </a:t>
                </a:r>
                <a:r>
                  <a:rPr lang="de-DE" err="1"/>
                  <a:t>functions</a:t>
                </a:r>
                <a:endParaRPr lang="de-DE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de-DE"/>
                  <a:t>		</a:t>
                </a:r>
                <a:r>
                  <a:rPr lang="de-DE" err="1"/>
                  <a:t>output</a:t>
                </a:r>
                <a:r>
                  <a:rPr lang="de-DE"/>
                  <a:t> (</a:t>
                </a:r>
                <a:r>
                  <a:rPr lang="de-DE" err="1"/>
                  <a:t>reconstructed</a:t>
                </a:r>
                <a:r>
                  <a:rPr lang="de-DE"/>
                  <a:t> </a:t>
                </a:r>
                <a:r>
                  <a:rPr lang="de-DE" err="1"/>
                  <a:t>value</a:t>
                </a:r>
                <a:r>
                  <a:rPr lang="de-DE"/>
                  <a:t>)</a:t>
                </a:r>
              </a:p>
              <a:p>
                <a:endParaRPr lang="de-DE"/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260974" y="1058863"/>
                <a:ext cx="5463153" cy="3313112"/>
              </a:xfrm>
              <a:blipFill>
                <a:blip r:embed="rId3"/>
                <a:stretch>
                  <a:fillRect l="-2232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1B817C6-9B89-58D6-97BD-2D17C6A4A9C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196219" y="555625"/>
            <a:ext cx="2618962" cy="3960813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25992F5-81AB-BED1-CD40-67206F135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2243479"/>
            <a:ext cx="2304256" cy="585104"/>
          </a:xfrm>
          <a:prstGeom prst="rect">
            <a:avLst/>
          </a:prstGeom>
        </p:spPr>
      </p:pic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BEB1CCBD-7C42-17A4-D3F3-5B330CD57C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09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4D749D0-7F93-09BA-E896-CB0F5387AD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34D833-F9C0-FF88-CD73-5E6BB4FED29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70F8DED-E470-41FD-99B1-A77F5560CF54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5B5FC1-FDA0-3239-8618-C86BC9FBDF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23A4B9D-0A7D-6456-E097-AA6691BD4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First </a:t>
            </a:r>
            <a:r>
              <a:rPr lang="de-DE" err="1">
                <a:latin typeface="Arial"/>
                <a:cs typeface="Arial"/>
              </a:rPr>
              <a:t>attempt</a:t>
            </a:r>
            <a:endParaRPr lang="de-DE" err="1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4D2FDE-EF80-5412-AE3E-9E92AFEE693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611CA7-E680-4E3C-1CFA-8FAC4E89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C2F6414-A980-CEAC-A3AE-037227DB3AE9}"/>
              </a:ext>
            </a:extLst>
          </p:cNvPr>
          <p:cNvSpPr txBox="1"/>
          <p:nvPr/>
        </p:nvSpPr>
        <p:spPr>
          <a:xfrm>
            <a:off x="430582" y="1041226"/>
            <a:ext cx="3186308" cy="1523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0" rIns="91440" bIns="0" numCol="1" spcCol="2160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 defTabSz="0">
              <a:buFont typeface="Arial" panose="020B0604020202020204" pitchFamily="34" charset="0"/>
              <a:buChar char="•"/>
              <a:tabLst>
                <a:tab pos="180000" algn="l"/>
              </a:tabLst>
            </a:pPr>
            <a:r>
              <a:rPr lang="de-DE" sz="1650" err="1">
                <a:cs typeface="Arial"/>
              </a:rPr>
              <a:t>output</a:t>
            </a:r>
            <a:r>
              <a:rPr lang="de-DE" sz="1650">
                <a:cs typeface="Arial"/>
              </a:rPr>
              <a:t> </a:t>
            </a:r>
            <a:r>
              <a:rPr lang="de-DE" sz="1650" err="1">
                <a:cs typeface="Arial"/>
              </a:rPr>
              <a:t>is</a:t>
            </a:r>
            <a:r>
              <a:rPr lang="de-DE" sz="1650">
                <a:cs typeface="Arial"/>
              </a:rPr>
              <a:t> </a:t>
            </a:r>
            <a:r>
              <a:rPr lang="de-DE" sz="1650" err="1">
                <a:cs typeface="Arial"/>
              </a:rPr>
              <a:t>probabilty</a:t>
            </a:r>
            <a:endParaRPr lang="de-DE"/>
          </a:p>
          <a:p>
            <a:pPr defTabSz="0">
              <a:tabLst>
                <a:tab pos="180000" algn="l"/>
              </a:tabLst>
            </a:pPr>
            <a:r>
              <a:rPr lang="de-DE" sz="1650">
                <a:cs typeface="Arial"/>
              </a:rPr>
              <a:t> </a:t>
            </a:r>
            <a:r>
              <a:rPr lang="de-DE" sz="1650">
                <a:cs typeface="Arial"/>
                <a:sym typeface="Wingdings" panose="05000000000000000000" pitchFamily="2" charset="2"/>
              </a:rPr>
              <a:t></a:t>
            </a:r>
            <a:r>
              <a:rPr lang="de-DE" sz="1650">
                <a:cs typeface="Arial"/>
              </a:rPr>
              <a:t> </a:t>
            </a:r>
            <a:r>
              <a:rPr lang="de-DE" sz="1650" err="1">
                <a:cs typeface="Arial"/>
              </a:rPr>
              <a:t>joint</a:t>
            </a:r>
            <a:r>
              <a:rPr lang="de-DE" sz="1650">
                <a:cs typeface="Arial"/>
              </a:rPr>
              <a:t> </a:t>
            </a:r>
            <a:r>
              <a:rPr lang="de-DE" sz="1650" err="1">
                <a:cs typeface="Arial"/>
              </a:rPr>
              <a:t>distribution</a:t>
            </a:r>
            <a:r>
              <a:rPr lang="de-DE" sz="1650">
                <a:cs typeface="Arial"/>
              </a:rPr>
              <a:t> p(x)</a:t>
            </a:r>
            <a:endParaRPr lang="de-DE">
              <a:cs typeface="Arial"/>
            </a:endParaRPr>
          </a:p>
          <a:p>
            <a:pPr marL="285750" indent="-285750" defTabSz="0">
              <a:buFont typeface="Arial"/>
              <a:buChar char="•"/>
              <a:tabLst>
                <a:tab pos="180000" algn="l"/>
              </a:tabLst>
            </a:pPr>
            <a:endParaRPr lang="de-DE" sz="1650">
              <a:cs typeface="Arial"/>
            </a:endParaRPr>
          </a:p>
          <a:p>
            <a:pPr marL="285750" indent="-285750" defTabSz="0">
              <a:buFont typeface="Arial"/>
              <a:buChar char="•"/>
              <a:tabLst>
                <a:tab pos="180000" algn="l"/>
              </a:tabLst>
            </a:pPr>
            <a:r>
              <a:rPr lang="de-DE" sz="1650">
                <a:solidFill>
                  <a:srgbClr val="FF0000"/>
                </a:solidFill>
                <a:cs typeface="Arial"/>
              </a:rPr>
              <a:t>but </a:t>
            </a:r>
            <a:r>
              <a:rPr lang="de-DE" sz="1650" err="1">
                <a:solidFill>
                  <a:srgbClr val="FF0000"/>
                </a:solidFill>
                <a:cs typeface="Arial"/>
              </a:rPr>
              <a:t>this</a:t>
            </a:r>
            <a:r>
              <a:rPr lang="de-DE" sz="1650">
                <a:solidFill>
                  <a:srgbClr val="FF0000"/>
                </a:solidFill>
                <a:cs typeface="Arial"/>
              </a:rPr>
              <a:t> </a:t>
            </a:r>
            <a:r>
              <a:rPr lang="de-DE" sz="1650" err="1">
                <a:solidFill>
                  <a:srgbClr val="FF0000"/>
                </a:solidFill>
                <a:cs typeface="Arial"/>
              </a:rPr>
              <a:t>uses</a:t>
            </a:r>
            <a:r>
              <a:rPr lang="de-DE" sz="1650">
                <a:solidFill>
                  <a:srgbClr val="FF0000"/>
                </a:solidFill>
                <a:cs typeface="Arial"/>
              </a:rPr>
              <a:t> </a:t>
            </a:r>
            <a:r>
              <a:rPr lang="de-DE" sz="1650" err="1">
                <a:solidFill>
                  <a:srgbClr val="FF0000"/>
                </a:solidFill>
                <a:cs typeface="Arial"/>
              </a:rPr>
              <a:t>i.i.d</a:t>
            </a:r>
            <a:r>
              <a:rPr lang="de-DE" sz="1650">
                <a:solidFill>
                  <a:srgbClr val="FF0000"/>
                </a:solidFill>
                <a:cs typeface="Arial"/>
              </a:rPr>
              <a:t> </a:t>
            </a:r>
            <a:r>
              <a:rPr lang="de-DE" sz="1650" err="1">
                <a:solidFill>
                  <a:srgbClr val="FF0000"/>
                </a:solidFill>
                <a:cs typeface="Arial"/>
              </a:rPr>
              <a:t>assumption</a:t>
            </a:r>
            <a:endParaRPr lang="de-DE" sz="1650">
              <a:solidFill>
                <a:srgbClr val="FF0000"/>
              </a:solidFill>
              <a:cs typeface="Arial"/>
            </a:endParaRPr>
          </a:p>
          <a:p>
            <a:pPr defTabSz="0">
              <a:tabLst>
                <a:tab pos="180000" algn="l"/>
              </a:tabLst>
            </a:pPr>
            <a:endParaRPr lang="de-DE" sz="1650">
              <a:cs typeface="Arial"/>
            </a:endParaRPr>
          </a:p>
          <a:p>
            <a:pPr marL="179705" indent="-179705" defTabSz="0">
              <a:buFont typeface="Arial" panose="020B0604020202020204" pitchFamily="34" charset="0"/>
              <a:buChar char="•"/>
              <a:tabLst>
                <a:tab pos="180000" algn="l"/>
              </a:tabLst>
            </a:pPr>
            <a:endParaRPr lang="de-DE" sz="1650">
              <a:cs typeface="Arial"/>
            </a:endParaRPr>
          </a:p>
        </p:txBody>
      </p:sp>
      <p:pic>
        <p:nvPicPr>
          <p:cNvPr id="14" name="Inhaltsplatzhalter 13" descr="Ein Bild, das Diagramm, Reihe, Schrift, Kreis enthält.&#10;&#10;Automatisch generierte Beschreibung">
            <a:extLst>
              <a:ext uri="{FF2B5EF4-FFF2-40B4-BE49-F238E27FC236}">
                <a16:creationId xmlns:a16="http://schemas.microsoft.com/office/drawing/2014/main" id="{34876275-C71B-DE01-7C92-A590DAE05B9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908842"/>
            <a:ext cx="3567677" cy="2205187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5E5F70-8B0D-4DD7-28A1-E99C9B443238}"/>
              </a:ext>
            </a:extLst>
          </p:cNvPr>
          <p:cNvSpPr txBox="1"/>
          <p:nvPr/>
        </p:nvSpPr>
        <p:spPr>
          <a:xfrm>
            <a:off x="4387646" y="3176529"/>
            <a:ext cx="4239822" cy="1077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0" rIns="91440" bIns="0" numCol="1" spcCol="2160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700">
                <a:ea typeface="+mn-lt"/>
                <a:cs typeface="+mn-lt"/>
              </a:rPr>
              <a:t>https://towardsdatascience.com/made-masked-autoencoder-for-distribution-estimation-fc95aaca8467</a:t>
            </a:r>
            <a:endParaRPr lang="de-DE" sz="9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736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2769D4B-19BD-37CC-CD7E-AE3D2FB5AF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BAA032-1A4E-BF87-73CA-C63C15E7456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7CA912-6306-8391-BD2B-8251FF949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0301D9-E5FD-05B1-A4C1-4511DE133F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i.i.d</a:t>
            </a:r>
            <a:r>
              <a:rPr lang="de-DE"/>
              <a:t>. </a:t>
            </a:r>
            <a:r>
              <a:rPr lang="de-DE" err="1"/>
              <a:t>assumption</a:t>
            </a:r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779C36C-8CC5-A3ED-403E-511FC27B7E4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numCol="1"/>
          <a:lstStyle/>
          <a:p>
            <a:r>
              <a:rPr lang="de-DE" b="1" err="1"/>
              <a:t>i.i.d</a:t>
            </a:r>
            <a:r>
              <a:rPr lang="de-DE" b="1"/>
              <a:t>. </a:t>
            </a:r>
            <a:r>
              <a:rPr lang="de-DE" err="1"/>
              <a:t>means</a:t>
            </a:r>
            <a:r>
              <a:rPr lang="de-DE"/>
              <a:t> </a:t>
            </a:r>
            <a:r>
              <a:rPr lang="de-DE" b="1" i="1" err="1"/>
              <a:t>independent</a:t>
            </a:r>
            <a:r>
              <a:rPr lang="de-DE" b="1" i="1"/>
              <a:t> </a:t>
            </a:r>
            <a:r>
              <a:rPr lang="de-DE" b="1" i="1" err="1"/>
              <a:t>identically</a:t>
            </a:r>
            <a:r>
              <a:rPr lang="de-DE" b="1" i="1"/>
              <a:t> </a:t>
            </a:r>
            <a:r>
              <a:rPr lang="de-DE" b="1" i="1" err="1"/>
              <a:t>distributed</a:t>
            </a:r>
            <a:endParaRPr lang="de-DE" b="1" i="1"/>
          </a:p>
          <a:p>
            <a:endParaRPr lang="de-DE"/>
          </a:p>
          <a:p>
            <a:r>
              <a:rPr lang="de-DE" b="1"/>
              <a:t>Independent: </a:t>
            </a:r>
            <a:r>
              <a:rPr lang="de-DE" err="1"/>
              <a:t>one</a:t>
            </a:r>
            <a:r>
              <a:rPr lang="de-DE"/>
              <a:t> sample </a:t>
            </a:r>
            <a:r>
              <a:rPr lang="de-DE" err="1"/>
              <a:t>does</a:t>
            </a:r>
            <a:r>
              <a:rPr lang="de-DE"/>
              <a:t> not </a:t>
            </a:r>
            <a:r>
              <a:rPr lang="de-DE" err="1"/>
              <a:t>influence</a:t>
            </a:r>
            <a:r>
              <a:rPr lang="de-DE"/>
              <a:t> </a:t>
            </a:r>
            <a:r>
              <a:rPr lang="de-DE" err="1"/>
              <a:t>others</a:t>
            </a:r>
            <a:endParaRPr lang="de-DE"/>
          </a:p>
          <a:p>
            <a:endParaRPr lang="de-DE"/>
          </a:p>
          <a:p>
            <a:r>
              <a:rPr lang="de-DE" b="1" err="1"/>
              <a:t>Identically</a:t>
            </a:r>
            <a:r>
              <a:rPr lang="de-DE" b="1"/>
              <a:t> </a:t>
            </a:r>
            <a:r>
              <a:rPr lang="de-DE" b="1" err="1"/>
              <a:t>distributed</a:t>
            </a:r>
            <a:r>
              <a:rPr lang="de-DE" b="1"/>
              <a:t>: </a:t>
            </a:r>
            <a:r>
              <a:rPr lang="de-DE"/>
              <a:t>all </a:t>
            </a:r>
            <a:r>
              <a:rPr lang="de-DE" err="1"/>
              <a:t>samples</a:t>
            </a:r>
            <a:r>
              <a:rPr lang="de-DE"/>
              <a:t> </a:t>
            </a:r>
            <a:r>
              <a:rPr lang="de-DE" err="1"/>
              <a:t>come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same </a:t>
            </a:r>
            <a:r>
              <a:rPr lang="de-DE" err="1"/>
              <a:t>probability</a:t>
            </a:r>
            <a:r>
              <a:rPr lang="de-DE"/>
              <a:t> </a:t>
            </a:r>
            <a:r>
              <a:rPr lang="de-DE" err="1"/>
              <a:t>distribution</a:t>
            </a:r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DC4B0A1-20C8-86C6-A518-74CDEF54452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9616C47-1066-2885-1764-2571ED76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networks</a:t>
            </a:r>
            <a:r>
              <a:rPr lang="de-DE"/>
              <a:t> </a:t>
            </a:r>
            <a:r>
              <a:rPr lang="de-DE" b="1"/>
              <a:t>not</a:t>
            </a:r>
            <a:r>
              <a:rPr lang="de-DE"/>
              <a:t> the </a:t>
            </a:r>
            <a:r>
              <a:rPr lang="de-DE" err="1"/>
              <a:t>case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712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077A70F-57B6-11F8-5018-AB1EAC1052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5B91EF-C92F-7CDD-5B18-DECDED7C4EF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C93A1B-2AA5-3425-439D-1DD00C46A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0AEF6C3-0EBE-BAAF-C29B-D7B0DE0C1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(</a:t>
            </a:r>
            <a:r>
              <a:rPr lang="de-DE" err="1">
                <a:latin typeface="Arial"/>
                <a:cs typeface="Arial"/>
              </a:rPr>
              <a:t>almost</a:t>
            </a:r>
            <a:r>
              <a:rPr lang="de-DE">
                <a:latin typeface="Arial"/>
                <a:cs typeface="Arial"/>
              </a:rPr>
              <a:t>) MADE </a:t>
            </a:r>
            <a:r>
              <a:rPr lang="de-DE" err="1">
                <a:latin typeface="Arial"/>
                <a:cs typeface="Arial"/>
              </a:rPr>
              <a:t>structure</a:t>
            </a:r>
            <a:r>
              <a:rPr lang="de-DE">
                <a:latin typeface="Arial"/>
                <a:cs typeface="Arial"/>
              </a:rPr>
              <a:t> </a:t>
            </a:r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6990F35-3611-EF89-7BA2-267135A8FAD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790912D-771F-639F-FD8E-D2CD275F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chemeClr val="tx1"/>
                </a:solidFill>
                <a:latin typeface="Arial"/>
                <a:cs typeface="Arial"/>
              </a:rPr>
              <a:t>Ordering</a:t>
            </a:r>
            <a:r>
              <a:rPr lang="de-DE">
                <a:solidFill>
                  <a:schemeClr val="tx1"/>
                </a:solidFill>
                <a:latin typeface="Arial"/>
                <a:cs typeface="Arial"/>
              </a:rPr>
              <a:t> of </a:t>
            </a:r>
            <a:r>
              <a:rPr lang="de-DE" err="1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lang="de-DE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err="1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lang="de-DE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err="1">
                <a:solidFill>
                  <a:schemeClr val="tx1"/>
                </a:solidFill>
                <a:latin typeface="Arial"/>
                <a:cs typeface="Arial"/>
              </a:rPr>
              <a:t>arbitrary</a:t>
            </a:r>
            <a:r>
              <a:rPr lang="de-DE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de-DE" err="1">
                <a:solidFill>
                  <a:schemeClr val="tx1"/>
                </a:solidFill>
                <a:latin typeface="Arial"/>
                <a:cs typeface="Arial"/>
              </a:rPr>
              <a:t>order</a:t>
            </a:r>
            <a:r>
              <a:rPr lang="de-DE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err="1">
                <a:solidFill>
                  <a:schemeClr val="tx1"/>
                </a:solidFill>
                <a:latin typeface="Arial"/>
                <a:cs typeface="Arial"/>
              </a:rPr>
              <a:t>agnostic</a:t>
            </a:r>
            <a:r>
              <a:rPr lang="de-DE">
                <a:solidFill>
                  <a:schemeClr val="tx1"/>
                </a:solidFill>
                <a:latin typeface="Arial"/>
                <a:cs typeface="Arial"/>
              </a:rPr>
              <a:t> </a:t>
            </a:r>
            <a:r>
              <a:rPr lang="de-DE" err="1">
                <a:solidFill>
                  <a:schemeClr val="tx1"/>
                </a:solidFill>
                <a:latin typeface="Arial"/>
                <a:cs typeface="Arial"/>
              </a:rPr>
              <a:t>training</a:t>
            </a:r>
            <a:r>
              <a:rPr lang="de-DE">
                <a:solidFill>
                  <a:schemeClr val="tx1"/>
                </a:solidFill>
                <a:latin typeface="Arial"/>
                <a:cs typeface="Arial"/>
              </a:rPr>
              <a:t>) </a:t>
            </a:r>
            <a:endParaRPr lang="de-DE">
              <a:solidFill>
                <a:schemeClr val="tx1"/>
              </a:solidFill>
            </a:endParaRPr>
          </a:p>
        </p:txBody>
      </p:sp>
      <p:pic>
        <p:nvPicPr>
          <p:cNvPr id="13" name="Inhaltsplatzhalter 12" descr="Ein Bild, das Reihe, Schrift, Screenshot, Diagramm enthält.&#10;&#10;Automatisch generierte Beschreibung">
            <a:extLst>
              <a:ext uri="{FF2B5EF4-FFF2-40B4-BE49-F238E27FC236}">
                <a16:creationId xmlns:a16="http://schemas.microsoft.com/office/drawing/2014/main" id="{12ECBA4D-6573-EA81-FB47-1DBB8637DFB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44" y="1240972"/>
            <a:ext cx="5336712" cy="231312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ADC4B08-E5A1-27CF-8F99-FA9A59041AC6}"/>
              </a:ext>
            </a:extLst>
          </p:cNvPr>
          <p:cNvSpPr txBox="1"/>
          <p:nvPr/>
        </p:nvSpPr>
        <p:spPr>
          <a:xfrm>
            <a:off x="2900795" y="3498272"/>
            <a:ext cx="434686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0" rIns="91440" bIns="0" numCol="1" spcCol="2160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800">
                <a:ea typeface="+mn-lt"/>
                <a:cs typeface="+mn-lt"/>
              </a:rPr>
              <a:t>https://towardsdatascience.com/made-masked-autoencoder-for-distribution-estimation-fc95aaca8467</a:t>
            </a:r>
            <a:endParaRPr lang="de-DE" sz="80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61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C4740-8B2F-DAEF-25EE-C13C357A02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70F8DED-E470-41FD-99B1-A77F5560CF54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39353-D95A-632F-F0D0-4AFF1F5D8A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6540F3-CE95-B753-4E2A-C0F2BB3FBA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0974" y="464468"/>
            <a:ext cx="6759297" cy="444374"/>
          </a:xfrm>
        </p:spPr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MADE </a:t>
            </a:r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260974" y="1058863"/>
                <a:ext cx="8343474" cy="331311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de-DE" err="1">
                    <a:latin typeface="+mn-lt"/>
                  </a:rPr>
                  <a:t>Decomposing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distribution</a:t>
                </a:r>
                <a:r>
                  <a:rPr lang="de-DE">
                    <a:latin typeface="+mn-lt"/>
                  </a:rPr>
                  <a:t>, </a:t>
                </a:r>
                <a:r>
                  <a:rPr lang="en-US"/>
                  <a:t>into the product of its nested conditionals (product rule)</a:t>
                </a:r>
              </a:p>
              <a:p>
                <a:pPr marL="0" indent="0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:endParaRPr lang="en-US">
                  <a:solidFill>
                    <a:schemeClr val="tx1"/>
                  </a:solidFill>
                  <a:latin typeface="+mn-lt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de-DE">
                    <a:solidFill>
                      <a:schemeClr val="tx1"/>
                    </a:solidFill>
                    <a:latin typeface="+mn-lt"/>
                  </a:rPr>
                  <a:t>the </a:t>
                </a:r>
                <a:r>
                  <a:rPr lang="de-DE" err="1">
                    <a:solidFill>
                      <a:schemeClr val="tx1"/>
                    </a:solidFill>
                    <a:latin typeface="+mn-lt"/>
                  </a:rPr>
                  <a:t>binary</a:t>
                </a:r>
                <a:r>
                  <a:rPr lang="de-DE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de-DE" err="1">
                    <a:solidFill>
                      <a:schemeClr val="tx1"/>
                    </a:solidFill>
                    <a:latin typeface="+mn-lt"/>
                  </a:rPr>
                  <a:t>autoencoder</a:t>
                </a:r>
                <a:r>
                  <a:rPr lang="de-DE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uses</a:t>
                </a:r>
                <a:r>
                  <a:rPr lang="de-DE">
                    <a:latin typeface="+mn-lt"/>
                  </a:rPr>
                  <a:t> the </a:t>
                </a:r>
                <a:r>
                  <a:rPr lang="de-DE" err="1">
                    <a:latin typeface="+mn-lt"/>
                  </a:rPr>
                  <a:t>cross-entropy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loss</a:t>
                </a:r>
                <a:endParaRPr lang="de-DE">
                  <a:latin typeface="+mn-lt"/>
                </a:endParaRPr>
              </a:p>
              <a:p>
                <a:endParaRPr lang="de-DE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endParaRPr lang="de-DE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endParaRPr lang="de-DE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260974" y="1058863"/>
                <a:ext cx="8343474" cy="3313112"/>
              </a:xfrm>
              <a:blipFill>
                <a:blip r:embed="rId3"/>
                <a:stretch>
                  <a:fillRect l="-1462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9D89C7AD-34DC-7DE1-7725-7ED2A5B4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751" y="3224443"/>
            <a:ext cx="3851920" cy="657734"/>
          </a:xfrm>
          <a:prstGeom prst="rect">
            <a:avLst/>
          </a:prstGeom>
        </p:spPr>
      </p:pic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71C77E30-7766-CDF5-6FA3-FEABCE3506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79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C4740-8B2F-DAEF-25EE-C13C357A02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70F8DED-E470-41FD-99B1-A77F5560CF54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39353-D95A-632F-F0D0-4AFF1F5D8A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16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55798" y="0"/>
                <a:ext cx="8343474" cy="4371975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r>
                  <a:rPr lang="de-DE" err="1">
                    <a:solidFill>
                      <a:schemeClr val="tx1"/>
                    </a:solidFill>
                  </a:rPr>
                  <a:t>Using</a:t>
                </a:r>
                <a:r>
                  <a:rPr lang="de-DE">
                    <a:solidFill>
                      <a:schemeClr val="tx1"/>
                    </a:solidFill>
                  </a:rPr>
                  <a:t> </a:t>
                </a:r>
                <a:r>
                  <a:rPr lang="de-DE" err="1">
                    <a:solidFill>
                      <a:schemeClr val="tx1"/>
                    </a:solidFill>
                  </a:rPr>
                  <a:t>the</a:t>
                </a:r>
                <a:r>
                  <a:rPr lang="de-DE">
                    <a:solidFill>
                      <a:schemeClr val="tx1"/>
                    </a:solidFill>
                  </a:rPr>
                  <a:t> </a:t>
                </a:r>
                <a:r>
                  <a:rPr lang="de-DE" err="1">
                    <a:solidFill>
                      <a:schemeClr val="tx1"/>
                    </a:solidFill>
                  </a:rPr>
                  <a:t>cross-entropy</a:t>
                </a:r>
                <a:r>
                  <a:rPr lang="de-DE">
                    <a:solidFill>
                      <a:schemeClr val="tx1"/>
                    </a:solidFill>
                  </a:rPr>
                  <a:t> </a:t>
                </a:r>
                <a:r>
                  <a:rPr lang="de-DE" err="1">
                    <a:solidFill>
                      <a:schemeClr val="tx1"/>
                    </a:solidFill>
                  </a:rPr>
                  <a:t>loss</a:t>
                </a:r>
                <a:r>
                  <a:rPr lang="de-DE">
                    <a:solidFill>
                      <a:schemeClr val="tx1"/>
                    </a:solidFill>
                  </a:rPr>
                  <a:t> like </a:t>
                </a:r>
                <a:r>
                  <a:rPr lang="de-DE" err="1">
                    <a:solidFill>
                      <a:schemeClr val="tx1"/>
                    </a:solidFill>
                  </a:rPr>
                  <a:t>before</a:t>
                </a:r>
                <a:r>
                  <a:rPr lang="de-DE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None/>
                </a:pPr>
                <a:endParaRPr lang="de-DE"/>
              </a:p>
              <a:p>
                <a:pPr marL="0" indent="0" algn="ctr">
                  <a:buNone/>
                </a:pPr>
                <a:endParaRPr lang="de-DE"/>
              </a:p>
              <a:p>
                <a:pPr marL="0" indent="0" algn="ctr">
                  <a:buNone/>
                </a:pPr>
                <a:endParaRPr lang="de-DE"/>
              </a:p>
              <a:p>
                <a:pPr marL="0" indent="0" algn="ctr">
                  <a:buNone/>
                </a:pPr>
                <a:endParaRPr lang="de-DE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𝑑𝑒𝑓𝑖𝑛𝑖𝑛𝑔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de-DE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sSub>
                          <m:sSubPr>
                            <m:ctrlP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de-DE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</m:oMath>
                </a14:m>
                <a:r>
                  <a:rPr lang="de-DE">
                    <a:solidFill>
                      <a:schemeClr val="tx1"/>
                    </a:solidFill>
                    <a:latin typeface="+mn-lt"/>
                  </a:rPr>
                  <a:t> 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de-DE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sSub>
                          <m:sSubPr>
                            <m:ctrlP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de-DE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 algn="ctr">
                  <a:buNone/>
                </a:pPr>
                <a:endParaRPr lang="de-DE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𝑔𝑒𝑡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𝑣𝑎𝑙𝑖𝑑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𝑛𝑒𝑔𝑎𝑡𝑖𝑣𝑒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</m:oMath>
                </a14:m>
                <a:r>
                  <a:rPr lang="de-DE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𝑙𝑖𝑘𝑒𝑙𝑖h𝑜𝑜𝑑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55798" y="0"/>
                <a:ext cx="8343474" cy="4371975"/>
              </a:xfrm>
              <a:blipFill>
                <a:blip r:embed="rId3"/>
                <a:stretch>
                  <a:fillRect l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fik 25">
            <a:extLst>
              <a:ext uri="{FF2B5EF4-FFF2-40B4-BE49-F238E27FC236}">
                <a16:creationId xmlns:a16="http://schemas.microsoft.com/office/drawing/2014/main" id="{F4531C94-670F-2008-EC2D-DC5CEB90A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040" y="627534"/>
            <a:ext cx="3851920" cy="657734"/>
          </a:xfrm>
          <a:prstGeom prst="rect">
            <a:avLst/>
          </a:prstGeom>
        </p:spPr>
      </p:pic>
      <p:sp>
        <p:nvSpPr>
          <p:cNvPr id="30" name="Fußzeilenplatzhalter 1">
            <a:extLst>
              <a:ext uri="{FF2B5EF4-FFF2-40B4-BE49-F238E27FC236}">
                <a16:creationId xmlns:a16="http://schemas.microsoft.com/office/drawing/2014/main" id="{5B1FCA93-4553-A213-085D-B5B983264A3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11D9E2-404D-0442-79F5-7C77A5945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254" y="2473003"/>
            <a:ext cx="5992561" cy="17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2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C4740-8B2F-DAEF-25EE-C13C357A02D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554515" y="4656026"/>
            <a:ext cx="905272" cy="27463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470F8DED-E470-41FD-99B1-A77F5560CF54}" type="datetime1">
              <a:rPr lang="en-US" smtClean="0"/>
              <a:pPr>
                <a:spcAft>
                  <a:spcPts val="600"/>
                </a:spcAft>
              </a:pPr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39353-D95A-632F-F0D0-4AFF1F5D8A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05371" y="4633878"/>
            <a:ext cx="387803" cy="20993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3CECEBB-547B-4598-95D8-3FB4D608B5D5}" type="slidenum">
              <a:rPr lang="de-DE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de-DE" sz="80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6540F3-CE95-B753-4E2A-C0F2BB3FBA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0825" y="464468"/>
            <a:ext cx="8642350" cy="44437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err="1"/>
              <a:t>Masked</a:t>
            </a:r>
            <a:r>
              <a:rPr lang="de-DE"/>
              <a:t> Autoencoder: Intuition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E16306D-ADA1-93B9-EF3D-7483C21A9D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826" y="1058863"/>
            <a:ext cx="8642348" cy="266541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de-DE"/>
          </a:p>
          <a:p>
            <a:pPr>
              <a:spcAft>
                <a:spcPts val="600"/>
              </a:spcAft>
            </a:pPr>
            <a:endParaRPr lang="de-DE"/>
          </a:p>
        </p:txBody>
      </p:sp>
      <p:pic>
        <p:nvPicPr>
          <p:cNvPr id="14" name="Inhaltsplatzhalter 5" descr="Ein Bild, das Diagramm, Text, Entwurf, Kreis enthält.&#10;&#10;Automatisch generierte Beschreibung">
            <a:extLst>
              <a:ext uri="{FF2B5EF4-FFF2-40B4-BE49-F238E27FC236}">
                <a16:creationId xmlns:a16="http://schemas.microsoft.com/office/drawing/2014/main" id="{7D0213FC-6D0E-2170-97BB-132F7B9179A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/>
        </p:blipFill>
        <p:spPr>
          <a:xfrm>
            <a:off x="1907704" y="1058863"/>
            <a:ext cx="4257404" cy="2831175"/>
          </a:xfrm>
          <a:noFill/>
        </p:spPr>
      </p:pic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2936C86-621D-4AC2-290F-BC0EF12655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31640" y="4072398"/>
            <a:ext cx="142337" cy="382588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itle 8">
            <a:extLst>
              <a:ext uri="{FF2B5EF4-FFF2-40B4-BE49-F238E27FC236}">
                <a16:creationId xmlns:a16="http://schemas.microsoft.com/office/drawing/2014/main" id="{FAD0B8A3-D12B-6BC9-D408-E956389F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4079908"/>
            <a:ext cx="6048672" cy="553970"/>
          </a:xfrm>
        </p:spPr>
        <p:txBody>
          <a:bodyPr/>
          <a:lstStyle/>
          <a:p>
            <a:r>
              <a:rPr lang="de-DE"/>
              <a:t>Goal: </a:t>
            </a:r>
            <a:r>
              <a:rPr lang="de-DE" err="1"/>
              <a:t>Erase</a:t>
            </a:r>
            <a:r>
              <a:rPr lang="de-DE"/>
              <a:t> all non-autoregressive </a:t>
            </a:r>
            <a:r>
              <a:rPr lang="de-DE" err="1"/>
              <a:t>connections</a:t>
            </a:r>
            <a:r>
              <a:rPr lang="de-DE"/>
              <a:t> (</a:t>
            </a:r>
            <a:r>
              <a:rPr lang="de-DE" err="1"/>
              <a:t>logically</a:t>
            </a:r>
            <a:r>
              <a:rPr lang="de-DE"/>
              <a:t>)</a:t>
            </a:r>
            <a:br>
              <a:rPr lang="de-DE"/>
            </a:br>
            <a:endParaRPr lang="en-US"/>
          </a:p>
        </p:txBody>
      </p:sp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2F282B4D-14AB-1AD3-002C-7BE6A067D4D6}"/>
              </a:ext>
            </a:extLst>
          </p:cNvPr>
          <p:cNvSpPr txBox="1">
            <a:spLocks/>
          </p:cNvSpPr>
          <p:nvPr/>
        </p:nvSpPr>
        <p:spPr>
          <a:xfrm>
            <a:off x="3377086" y="4658618"/>
            <a:ext cx="4034902" cy="27463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D1F9FDEA-4FBA-541F-2A54-C7A921224926}"/>
              </a:ext>
            </a:extLst>
          </p:cNvPr>
          <p:cNvSpPr txBox="1">
            <a:spLocks/>
          </p:cNvSpPr>
          <p:nvPr/>
        </p:nvSpPr>
        <p:spPr>
          <a:xfrm>
            <a:off x="3318439" y="4633878"/>
            <a:ext cx="4236076" cy="27463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rgbClr val="565656"/>
                </a:solidFill>
              </a:rPr>
              <a:t>Gruppe 1 </a:t>
            </a:r>
            <a:r>
              <a:rPr lang="en-US" sz="1100" err="1">
                <a:solidFill>
                  <a:srgbClr val="565656"/>
                </a:solidFill>
              </a:rPr>
              <a:t>Fachprojekt</a:t>
            </a:r>
            <a:r>
              <a:rPr lang="en-US" sz="1100">
                <a:solidFill>
                  <a:srgbClr val="565656"/>
                </a:solidFill>
              </a:rPr>
              <a:t> Machine Learning | Autoregressive Models</a:t>
            </a:r>
            <a:endParaRPr lang="de-DE" sz="1100">
              <a:solidFill>
                <a:srgbClr val="5656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05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C4740-8B2F-DAEF-25EE-C13C357A02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70F8DED-E470-41FD-99B1-A77F5560CF54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39353-D95A-632F-F0D0-4AFF1F5D8A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6540F3-CE95-B753-4E2A-C0F2BB3FBA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0975" y="464468"/>
            <a:ext cx="5463152" cy="444374"/>
          </a:xfrm>
        </p:spPr>
        <p:txBody>
          <a:bodyPr/>
          <a:lstStyle/>
          <a:p>
            <a:r>
              <a:rPr lang="de-DE" err="1"/>
              <a:t>Masked</a:t>
            </a:r>
            <a:r>
              <a:rPr lang="de-DE"/>
              <a:t>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260974" y="1058863"/>
                <a:ext cx="5463153" cy="3313112"/>
              </a:xfrm>
            </p:spPr>
            <p:txBody>
              <a:bodyPr/>
              <a:lstStyle/>
              <a:p>
                <a:r>
                  <a:rPr lang="en-US"/>
                  <a:t>Apply masks to enforce autoregressive property</a:t>
                </a:r>
              </a:p>
              <a:p>
                <a:endParaRPr lang="en-US"/>
              </a:p>
              <a:p>
                <a:r>
                  <a:rPr lang="en-US"/>
                  <a:t>Elementwise multiplication with a binary mask matrix, setting entries to 0 for desired removal:</a:t>
                </a:r>
              </a:p>
              <a:p>
                <a:endParaRPr lang="en-US"/>
              </a:p>
              <a:p>
                <a:endParaRPr lang="de-DE"/>
              </a:p>
              <a:p>
                <a:pPr marL="0" indent="0">
                  <a:buNone/>
                </a:pPr>
                <a:endParaRPr lang="de-DE" i="1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p>
                    </m:sSup>
                  </m:oMath>
                </a14:m>
                <a:r>
                  <a:rPr lang="de-DE">
                    <a:latin typeface="Cambria Math" panose="02040503050406030204" pitchFamily="18" charset="0"/>
                  </a:rPr>
                  <a:t>,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p>
                  </m:oMath>
                </a14:m>
                <a:r>
                  <a:rPr lang="de-DE">
                    <a:latin typeface="Cambria Math" panose="02040503050406030204" pitchFamily="18" charset="0"/>
                  </a:rPr>
                  <a:t>:	</a:t>
                </a:r>
                <a:r>
                  <a:rPr lang="de-DE" err="1">
                    <a:latin typeface="+mj-lt"/>
                  </a:rPr>
                  <a:t>Masks</a:t>
                </a:r>
                <a:r>
                  <a:rPr lang="de-DE">
                    <a:latin typeface="+mj-lt"/>
                  </a:rPr>
                  <a:t> </a:t>
                </a:r>
                <a:r>
                  <a:rPr lang="de-DE" err="1">
                    <a:latin typeface="+mj-lt"/>
                  </a:rPr>
                  <a:t>for</a:t>
                </a:r>
                <a:r>
                  <a:rPr lang="de-DE">
                    <a:latin typeface="+mj-lt"/>
                  </a:rPr>
                  <a:t> W &amp; V</a:t>
                </a:r>
              </a:p>
              <a:p>
                <a:endParaRPr lang="de-DE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260974" y="1058863"/>
                <a:ext cx="5463153" cy="3313112"/>
              </a:xfrm>
              <a:blipFill>
                <a:blip r:embed="rId3"/>
                <a:stretch>
                  <a:fillRect l="-2232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C37662E8-300E-115D-82B7-B40DB635C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2283718"/>
            <a:ext cx="3203848" cy="636015"/>
          </a:xfrm>
          <a:prstGeom prst="rect">
            <a:avLst/>
          </a:prstGeom>
        </p:spPr>
      </p:pic>
      <p:pic>
        <p:nvPicPr>
          <p:cNvPr id="15" name="Inhaltsplatzhalter 5">
            <a:extLst>
              <a:ext uri="{FF2B5EF4-FFF2-40B4-BE49-F238E27FC236}">
                <a16:creationId xmlns:a16="http://schemas.microsoft.com/office/drawing/2014/main" id="{3E1BDC26-AE48-D4D5-5228-4449C81986E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5"/>
          <a:srcRect l="38304"/>
          <a:stretch/>
        </p:blipFill>
        <p:spPr>
          <a:xfrm>
            <a:off x="6021977" y="947648"/>
            <a:ext cx="2483394" cy="2672139"/>
          </a:xfrm>
        </p:spPr>
      </p:pic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2A918D8F-4995-8479-016B-239C68BA735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>
                <a:solidFill>
                  <a:srgbClr val="565656"/>
                </a:solidFill>
              </a:rPr>
              <a:t>Gruppe 1 </a:t>
            </a:r>
            <a:r>
              <a:rPr lang="en-US" err="1">
                <a:solidFill>
                  <a:srgbClr val="565656"/>
                </a:solidFill>
              </a:rPr>
              <a:t>Fachprojekt</a:t>
            </a:r>
            <a:r>
              <a:rPr lang="en-US">
                <a:solidFill>
                  <a:srgbClr val="565656"/>
                </a:solidFill>
              </a:rPr>
              <a:t> Machine Learning | Autoregressive Models</a:t>
            </a:r>
            <a:endParaRPr lang="de-DE">
              <a:solidFill>
                <a:srgbClr val="5656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24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C4740-8B2F-DAEF-25EE-C13C357A02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70F8DED-E470-41FD-99B1-A77F5560CF54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39353-D95A-632F-F0D0-4AFF1F5D8A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6540F3-CE95-B753-4E2A-C0F2BB3FBA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0975" y="464468"/>
            <a:ext cx="5463152" cy="444374"/>
          </a:xfrm>
        </p:spPr>
        <p:txBody>
          <a:bodyPr/>
          <a:lstStyle/>
          <a:p>
            <a:r>
              <a:rPr lang="de-DE" err="1"/>
              <a:t>Mask</a:t>
            </a:r>
            <a:r>
              <a:rPr lang="de-DE"/>
              <a:t> </a:t>
            </a:r>
            <a:r>
              <a:rPr lang="en-US"/>
              <a:t>generation</a:t>
            </a:r>
            <a:r>
              <a:rPr lang="de-DE"/>
              <a:t>: </a:t>
            </a:r>
            <a:r>
              <a:rPr lang="de-DE" err="1"/>
              <a:t>Constraints</a:t>
            </a:r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260974" y="1058863"/>
                <a:ext cx="6307466" cy="331311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dirty="0"/>
                      <m:t>≙</m:t>
                    </m:r>
                    <m:r>
                      <m:rPr>
                        <m:nor/>
                      </m:rPr>
                      <a:rPr lang="de-DE" b="0" i="0" dirty="0" smtClean="0"/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𝑖𝑛𝑡𝑒𝑔𝑒𝑟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𝑏𝑒𝑡𝑤𝑒𝑒𝑛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1 &amp;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800" dirty="0"/>
                      <m:t>≙</m:t>
                    </m:r>
                    <m:r>
                      <m:rPr>
                        <m:nor/>
                      </m:rPr>
                      <a:rPr lang="de-DE" sz="1800" b="0" i="0" dirty="0" smtClean="0"/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h𝑖𝑑𝑑𝑒𝑛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𝑢𝑛𝑖𝑡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>
                    <a:latin typeface="+mn-lt"/>
                  </a:rPr>
                  <a:t> </a:t>
                </a:r>
                <a:r>
                  <a:rPr lang="de-DE"/>
                  <a:t>⇒</a:t>
                </a:r>
                <a:r>
                  <a:rPr lang="de-DE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m:rPr>
                        <m:nor/>
                      </m:rPr>
                      <a:rPr lang="de-DE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mtClean="0">
                        <a:solidFill>
                          <a:srgbClr val="FF0000"/>
                        </a:solidFill>
                      </a:rPr>
                      <m:t>⇔</m:t>
                    </m:r>
                    <m:func>
                      <m:funcPr>
                        <m:ctrlPr>
                          <a:rPr lang="de-DE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𝑐𝑜𝑛𝑛𝑒𝑐𝑡𝑖𝑜𝑛𝑠</m:t>
                            </m:r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𝑢𝑛𝑖𝑡</m:t>
                            </m:r>
                            <m:r>
                              <a:rPr lang="de-DE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endParaRPr lang="de-DE">
                  <a:latin typeface="+mn-lt"/>
                </a:endParaRPr>
              </a:p>
              <a:p>
                <a:endParaRPr lang="de-DE">
                  <a:latin typeface="+mn-lt"/>
                </a:endParaRPr>
              </a:p>
              <a:p>
                <a:endParaRPr lang="de-DE">
                  <a:latin typeface="+mn-lt"/>
                </a:endParaRPr>
              </a:p>
              <a:p>
                <a:pPr marL="0" indent="0">
                  <a:buNone/>
                </a:pPr>
                <a:endParaRPr lang="de-DE">
                  <a:latin typeface="+mn-lt"/>
                </a:endParaRPr>
              </a:p>
              <a:p>
                <a:pPr marL="0" indent="0">
                  <a:buNone/>
                </a:pPr>
                <a:endParaRPr lang="de-DE">
                  <a:latin typeface="+mn-lt"/>
                </a:endParaRPr>
              </a:p>
              <a:p>
                <a:r>
                  <a:rPr lang="de-DE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output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unit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should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only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be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connected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to</a:t>
                </a:r>
                <a:r>
                  <a:rPr lang="de-DE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endParaRPr lang="de-DE">
                  <a:latin typeface="+mn-lt"/>
                </a:endParaRPr>
              </a:p>
              <a:p>
                <a:pPr marL="0" lvl="4" indent="0">
                  <a:buNone/>
                </a:pPr>
                <a:r>
                  <a:rPr lang="de-DE"/>
                  <a:t>⇒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output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weights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can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only</a:t>
                </a:r>
                <a:r>
                  <a:rPr lang="de-DE">
                    <a:latin typeface="+mn-lt"/>
                  </a:rPr>
                  <a:t> connect </a:t>
                </a:r>
                <a:r>
                  <a:rPr lang="de-DE" err="1">
                    <a:latin typeface="+mn-lt"/>
                  </a:rPr>
                  <a:t>to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units</a:t>
                </a:r>
                <a:r>
                  <a:rPr lang="de-DE">
                    <a:latin typeface="+mn-lt"/>
                  </a:rPr>
                  <a:t> </a:t>
                </a:r>
                <a:r>
                  <a:rPr lang="de-DE" err="1">
                    <a:latin typeface="+mn-lt"/>
                  </a:rPr>
                  <a:t>with</a:t>
                </a:r>
                <a:r>
                  <a:rPr lang="de-DE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>
                  <a:solidFill>
                    <a:srgbClr val="FF0000"/>
                  </a:solidFill>
                  <a:latin typeface="+mn-lt"/>
                </a:endParaRPr>
              </a:p>
              <a:p>
                <a:endParaRPr lang="de-DE">
                  <a:latin typeface="+mn-lt"/>
                </a:endParaRP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E16306D-ADA1-93B9-EF3D-7483C21A9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260974" y="1058863"/>
                <a:ext cx="6307466" cy="3313112"/>
              </a:xfrm>
              <a:blipFill>
                <a:blip r:embed="rId3"/>
                <a:stretch>
                  <a:fillRect l="-2126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42A7DEF1-B4F6-B034-8D6F-188853A30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1797184"/>
            <a:ext cx="3203848" cy="534862"/>
          </a:xfrm>
          <a:prstGeom prst="rect">
            <a:avLst/>
          </a:prstGeom>
          <a:noFill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0F23533-A587-0983-0505-93AF74115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431" y="3435846"/>
            <a:ext cx="3014882" cy="4451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A803F89-8DA4-388B-996F-970DC8D85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841" y="3973782"/>
            <a:ext cx="2321031" cy="4607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B6DFB3C-05FA-1DAC-F818-1A5622CED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876" y="803598"/>
            <a:ext cx="2454959" cy="31453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E8F18C3-FAC9-7E1F-DF2C-B46A575DC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1851670"/>
            <a:ext cx="1080120" cy="2129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E02418A-4DC4-6017-5D1E-4C60993BD9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371" y="2119906"/>
            <a:ext cx="1048341" cy="18945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6D0DF7C-DF70-CA9E-D914-C8654CF6FD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804" y="3445485"/>
            <a:ext cx="1080120" cy="2129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DE19CD2-DED4-F4EB-51F4-3E095E390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583" y="3713721"/>
            <a:ext cx="1048341" cy="189459"/>
          </a:xfrm>
          <a:prstGeom prst="rect">
            <a:avLst/>
          </a:prstGeom>
        </p:spPr>
      </p:pic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4D31E610-5B0D-6133-4FAB-F62A4A93520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473ED8-D024-ED47-938E-6851DA74E76B}"/>
              </a:ext>
            </a:extLst>
          </p:cNvPr>
          <p:cNvSpPr txBox="1"/>
          <p:nvPr/>
        </p:nvSpPr>
        <p:spPr>
          <a:xfrm>
            <a:off x="8523372" y="1287302"/>
            <a:ext cx="245845" cy="184666"/>
          </a:xfrm>
          <a:prstGeom prst="rect">
            <a:avLst/>
          </a:prstGeom>
        </p:spPr>
        <p:txBody>
          <a:bodyPr wrap="square" tIns="0" bIns="0" numCol="2" spcCol="216000" rtlCol="0">
            <a:spAutoFit/>
          </a:bodyPr>
          <a:lstStyle/>
          <a:p>
            <a:pPr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200" i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8F4185B-2638-DB1B-67BD-982AAAF7AA37}"/>
              </a:ext>
            </a:extLst>
          </p:cNvPr>
          <p:cNvSpPr txBox="1"/>
          <p:nvPr/>
        </p:nvSpPr>
        <p:spPr>
          <a:xfrm>
            <a:off x="8515391" y="3240609"/>
            <a:ext cx="245845" cy="184666"/>
          </a:xfrm>
          <a:prstGeom prst="rect">
            <a:avLst/>
          </a:prstGeom>
        </p:spPr>
        <p:txBody>
          <a:bodyPr wrap="square" tIns="0" bIns="0" numCol="2" spcCol="216000" rtlCol="0">
            <a:spAutoFit/>
          </a:bodyPr>
          <a:lstStyle/>
          <a:p>
            <a:pPr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200" i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F59BF3-BBB1-A3B4-FF4E-FB0A79B68D57}"/>
              </a:ext>
            </a:extLst>
          </p:cNvPr>
          <p:cNvSpPr txBox="1"/>
          <p:nvPr/>
        </p:nvSpPr>
        <p:spPr>
          <a:xfrm>
            <a:off x="8582709" y="2318985"/>
            <a:ext cx="516069" cy="184666"/>
          </a:xfrm>
          <a:prstGeom prst="rect">
            <a:avLst/>
          </a:prstGeom>
        </p:spPr>
        <p:txBody>
          <a:bodyPr wrap="square" tIns="0" bIns="0" numCol="1" spcCol="216000" rtlCol="0">
            <a:spAutoFit/>
          </a:bodyPr>
          <a:lstStyle/>
          <a:p>
            <a:pPr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200" i="1">
                <a:solidFill>
                  <a:srgbClr val="FF0000"/>
                </a:solidFill>
              </a:rPr>
              <a:t>m(k)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902FAA1-B011-DFD6-DB09-D2ECA9E4F9E6}"/>
              </a:ext>
            </a:extLst>
          </p:cNvPr>
          <p:cNvCxnSpPr>
            <a:cxnSpLocks/>
          </p:cNvCxnSpPr>
          <p:nvPr/>
        </p:nvCxnSpPr>
        <p:spPr>
          <a:xfrm flipH="1">
            <a:off x="8105775" y="3337763"/>
            <a:ext cx="4769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4086B9C-5B1F-560C-4692-48594D1D66FF}"/>
              </a:ext>
            </a:extLst>
          </p:cNvPr>
          <p:cNvCxnSpPr>
            <a:cxnSpLocks/>
          </p:cNvCxnSpPr>
          <p:nvPr/>
        </p:nvCxnSpPr>
        <p:spPr>
          <a:xfrm flipH="1" flipV="1">
            <a:off x="8344242" y="2064615"/>
            <a:ext cx="302053" cy="366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A0B547A-9611-8615-321F-8BF1D5CCCDBD}"/>
              </a:ext>
            </a:extLst>
          </p:cNvPr>
          <p:cNvCxnSpPr>
            <a:cxnSpLocks/>
          </p:cNvCxnSpPr>
          <p:nvPr/>
        </p:nvCxnSpPr>
        <p:spPr>
          <a:xfrm flipH="1">
            <a:off x="8344242" y="2431080"/>
            <a:ext cx="302053" cy="270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CD8884E-C963-D871-7E7D-DEE378F3DC8E}"/>
              </a:ext>
            </a:extLst>
          </p:cNvPr>
          <p:cNvCxnSpPr>
            <a:cxnSpLocks/>
          </p:cNvCxnSpPr>
          <p:nvPr/>
        </p:nvCxnSpPr>
        <p:spPr>
          <a:xfrm flipH="1">
            <a:off x="8105775" y="1388120"/>
            <a:ext cx="4769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6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DBC3061-FA24-FC72-5D86-592B1235578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AD19D9-7BCF-BD70-FA7D-6F4C5BAB4AC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9626A3B-31EF-436A-ADB5-442F8F97EB21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046C78-B32E-791E-1285-6DECBB0DA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2D26F-BE76-96A9-B089-082483B2F7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Content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0F9F8E4-E77E-E291-D81E-F00A7ECBD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3576" y="1016713"/>
            <a:ext cx="8629598" cy="10929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165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50"/>
              <a:t>Concept </a:t>
            </a:r>
            <a:r>
              <a:rPr lang="de-DE" sz="1650" err="1"/>
              <a:t>of</a:t>
            </a:r>
            <a:r>
              <a:rPr lang="de-DE" sz="1650"/>
              <a:t> Autoregression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50" err="1"/>
              <a:t>Backward</a:t>
            </a:r>
            <a:r>
              <a:rPr lang="de-DE" sz="1650"/>
              <a:t>/Forward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65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0741DCE-BEF0-EADE-5527-FEF0A82722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3576" y="2097548"/>
            <a:ext cx="8637066" cy="1872605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MADE:</a:t>
            </a:r>
          </a:p>
          <a:p>
            <a:pPr lvl="4"/>
            <a:r>
              <a:rPr lang="en-US"/>
              <a:t>Autoencoders</a:t>
            </a:r>
          </a:p>
          <a:p>
            <a:pPr lvl="4"/>
            <a:r>
              <a:rPr lang="en-US"/>
              <a:t>Distribution Estimation as Autoregression</a:t>
            </a:r>
          </a:p>
          <a:p>
            <a:pPr lvl="4"/>
            <a:r>
              <a:rPr lang="en-US"/>
              <a:t>Masked Autoencoder</a:t>
            </a:r>
          </a:p>
          <a:p>
            <a:pPr lvl="4"/>
            <a:r>
              <a:rPr lang="en-US"/>
              <a:t>Mask Generation	</a:t>
            </a:r>
          </a:p>
          <a:p>
            <a:r>
              <a:rPr lang="de-DE"/>
              <a:t>Training Methods </a:t>
            </a:r>
            <a:r>
              <a:rPr lang="de-DE" err="1"/>
              <a:t>for</a:t>
            </a:r>
            <a:r>
              <a:rPr lang="de-DE"/>
              <a:t> MADE</a:t>
            </a:r>
          </a:p>
          <a:p>
            <a:endParaRPr lang="de-DE"/>
          </a:p>
          <a:p>
            <a:pPr marL="0" indent="0">
              <a:buNone/>
            </a:pPr>
            <a:r>
              <a:rPr lang="de-DE" err="1"/>
              <a:t>PixelCNN</a:t>
            </a:r>
            <a:endParaRPr lang="de-DE"/>
          </a:p>
          <a:p>
            <a:r>
              <a:rPr lang="de-DE"/>
              <a:t>Intro &amp; </a:t>
            </a:r>
            <a:r>
              <a:rPr lang="de-DE" err="1"/>
              <a:t>Convolutional</a:t>
            </a:r>
            <a:r>
              <a:rPr lang="de-DE"/>
              <a:t> </a:t>
            </a:r>
            <a:r>
              <a:rPr lang="de-DE" err="1"/>
              <a:t>layer</a:t>
            </a:r>
            <a:endParaRPr lang="de-DE"/>
          </a:p>
          <a:p>
            <a:r>
              <a:rPr lang="de-DE"/>
              <a:t>Joint Distribution</a:t>
            </a:r>
          </a:p>
          <a:p>
            <a:r>
              <a:rPr lang="de-DE" err="1"/>
              <a:t>Masked</a:t>
            </a:r>
            <a:r>
              <a:rPr lang="de-DE"/>
              <a:t> </a:t>
            </a:r>
            <a:r>
              <a:rPr lang="de-DE" err="1"/>
              <a:t>Convolutions</a:t>
            </a:r>
            <a:endParaRPr lang="de-DE"/>
          </a:p>
          <a:p>
            <a:r>
              <a:rPr lang="de-DE" err="1"/>
              <a:t>PixelCNN</a:t>
            </a:r>
            <a:endParaRPr lang="de-DE"/>
          </a:p>
          <a:p>
            <a:r>
              <a:rPr lang="de-DE" err="1"/>
              <a:t>PixelCNN</a:t>
            </a:r>
            <a:r>
              <a:rPr lang="de-DE"/>
              <a:t> &amp; </a:t>
            </a:r>
            <a:r>
              <a:rPr lang="de-DE" err="1"/>
              <a:t>PixelRNN</a:t>
            </a:r>
            <a:r>
              <a:rPr lang="de-DE"/>
              <a:t> </a:t>
            </a:r>
            <a:r>
              <a:rPr lang="de-DE" err="1"/>
              <a:t>structure</a:t>
            </a:r>
            <a:endParaRPr lang="de-DE"/>
          </a:p>
          <a:p>
            <a:r>
              <a:rPr lang="de-DE" err="1"/>
              <a:t>PixelCNN</a:t>
            </a:r>
            <a:r>
              <a:rPr lang="de-DE"/>
              <a:t> </a:t>
            </a:r>
            <a:r>
              <a:rPr lang="de-DE" err="1"/>
              <a:t>vs</a:t>
            </a:r>
            <a:r>
              <a:rPr lang="de-DE"/>
              <a:t> </a:t>
            </a:r>
            <a:r>
              <a:rPr lang="de-DE" err="1"/>
              <a:t>PixelRNN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660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2589A0F-CE86-810B-BD0B-2AE7BAE117C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3CB2C7-8F87-EC35-C57D-7D27DAD69B6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70F8DED-E470-41FD-99B1-A77F5560CF54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C0CC51-9381-64CA-DAD8-4632B4EABC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6BA93A-983B-FC22-FE93-3700D71BA6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Extension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 Deep Networks</a:t>
            </a:r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1C3F80E-4F0F-55CA-6067-A77BF55B2D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numCol="2" spcCol="180000" rtlCol="0" anchor="t">
            <a:noAutofit/>
          </a:bodyPr>
          <a:lstStyle/>
          <a:p>
            <a:pPr marL="179705" indent="-179705"/>
            <a:r>
              <a:rPr lang="de-DE">
                <a:latin typeface="Arial"/>
                <a:cs typeface="Arial"/>
              </a:rPr>
              <a:t>Network </a:t>
            </a:r>
            <a:r>
              <a:rPr lang="de-DE" err="1">
                <a:latin typeface="Arial"/>
                <a:cs typeface="Arial"/>
              </a:rPr>
              <a:t>with</a:t>
            </a:r>
            <a:r>
              <a:rPr lang="de-DE">
                <a:latin typeface="Arial"/>
                <a:cs typeface="Arial"/>
              </a:rPr>
              <a:t> l </a:t>
            </a:r>
            <a:r>
              <a:rPr lang="de-DE" err="1">
                <a:latin typeface="Arial"/>
                <a:cs typeface="Arial"/>
              </a:rPr>
              <a:t>layers</a:t>
            </a:r>
            <a:endParaRPr lang="de-DE">
              <a:latin typeface="Arial"/>
              <a:cs typeface="Arial"/>
            </a:endParaRPr>
          </a:p>
          <a:p>
            <a:pPr marL="179705" indent="-179705"/>
            <a:r>
              <a:rPr lang="de-DE">
                <a:latin typeface="Arial"/>
                <a:cs typeface="Arial"/>
              </a:rPr>
              <a:t>Layer 0,…,l-1</a:t>
            </a:r>
            <a:endParaRPr lang="de-DE"/>
          </a:p>
          <a:p>
            <a:pPr marL="179705" indent="-179705"/>
            <a:endParaRPr lang="de-DE"/>
          </a:p>
          <a:p>
            <a:pPr marL="179705" indent="-179705"/>
            <a:endParaRPr lang="de-DE"/>
          </a:p>
          <a:p>
            <a:pPr marL="179705" indent="-179705"/>
            <a:endParaRPr lang="de-DE"/>
          </a:p>
          <a:p>
            <a:pPr marL="179705" indent="-179705"/>
            <a:r>
              <a:rPr lang="de-DE">
                <a:latin typeface="Arial"/>
                <a:cs typeface="Arial"/>
              </a:rPr>
              <a:t>Output </a:t>
            </a:r>
            <a:r>
              <a:rPr lang="de-DE" err="1">
                <a:latin typeface="Arial"/>
                <a:cs typeface="Arial"/>
              </a:rPr>
              <a:t>layer</a:t>
            </a:r>
            <a:endParaRPr lang="de-DE"/>
          </a:p>
          <a:p>
            <a:pPr marL="179705" indent="-179705"/>
            <a:endParaRPr lang="de-DE"/>
          </a:p>
        </p:txBody>
      </p:sp>
      <p:pic>
        <p:nvPicPr>
          <p:cNvPr id="9" name="Inhaltsplatzhalter 8" descr="Ein Bild, das Text, Schrift, weiß, Handschrift enthält.&#10;&#10;Beschreibung automatisch generiert.">
            <a:extLst>
              <a:ext uri="{FF2B5EF4-FFF2-40B4-BE49-F238E27FC236}">
                <a16:creationId xmlns:a16="http://schemas.microsoft.com/office/drawing/2014/main" id="{CFDDD6CA-15DF-2E66-1AF8-C37AEB585E5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b="3546"/>
          <a:stretch/>
        </p:blipFill>
        <p:spPr>
          <a:xfrm>
            <a:off x="341934" y="1562445"/>
            <a:ext cx="4491451" cy="590205"/>
          </a:xfr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83F00D36-D024-E78C-DDAF-63B11EFB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weiß, Handschrift enthält.&#10;&#10;Beschreibung automatisch generiert.">
            <a:extLst>
              <a:ext uri="{FF2B5EF4-FFF2-40B4-BE49-F238E27FC236}">
                <a16:creationId xmlns:a16="http://schemas.microsoft.com/office/drawing/2014/main" id="{1D8A11B2-DFBE-B546-A14D-68358A438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93" y="2569680"/>
            <a:ext cx="4035702" cy="757860"/>
          </a:xfrm>
          <a:prstGeom prst="rect">
            <a:avLst/>
          </a:prstGeom>
        </p:spPr>
      </p:pic>
      <p:pic>
        <p:nvPicPr>
          <p:cNvPr id="12" name="Grafik 11" descr="Ein Bild, das Text, Schrift, weiß, Kalligrafie enthält.&#10;&#10;Beschreibung automatisch generiert.">
            <a:extLst>
              <a:ext uri="{FF2B5EF4-FFF2-40B4-BE49-F238E27FC236}">
                <a16:creationId xmlns:a16="http://schemas.microsoft.com/office/drawing/2014/main" id="{795BFC19-BC5B-5530-37DF-0D488A050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823" y="1598401"/>
            <a:ext cx="3303239" cy="534862"/>
          </a:xfrm>
          <a:prstGeom prst="rect">
            <a:avLst/>
          </a:prstGeom>
          <a:noFill/>
        </p:spPr>
      </p:pic>
      <p:pic>
        <p:nvPicPr>
          <p:cNvPr id="14" name="Grafik 13" descr="Ein Bild, das Text, Schrift, weiß, Kalligrafie enthält.&#10;&#10;Beschreibung automatisch generiert.">
            <a:extLst>
              <a:ext uri="{FF2B5EF4-FFF2-40B4-BE49-F238E27FC236}">
                <a16:creationId xmlns:a16="http://schemas.microsoft.com/office/drawing/2014/main" id="{0EE36FE4-DCCB-740A-452A-B5EF41A22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126" y="2566172"/>
            <a:ext cx="3304774" cy="54455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FF031C7-CCE4-F41B-656E-044490F28FDB}"/>
              </a:ext>
            </a:extLst>
          </p:cNvPr>
          <p:cNvSpPr txBox="1"/>
          <p:nvPr/>
        </p:nvSpPr>
        <p:spPr>
          <a:xfrm>
            <a:off x="5126935" y="1060174"/>
            <a:ext cx="2584173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0" rIns="91440" bIns="0" numCol="2" spcCol="2160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650">
                <a:cs typeface="Arial"/>
              </a:rPr>
              <a:t>Reference: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9961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250FB1D-07F8-1E2B-6246-5439E1B021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6B55F8-D114-574E-1801-354461E007E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2D9DEC-21AD-1F5D-E550-22803FB5B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42DB64-6AAC-78C7-72C1-5727DEF4DF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Training Methods </a:t>
            </a:r>
            <a:r>
              <a:rPr lang="de-DE" err="1"/>
              <a:t>for</a:t>
            </a:r>
            <a:r>
              <a:rPr lang="de-DE"/>
              <a:t> MADE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350EF7D-9107-E06C-09CF-984ADC42A2E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825" y="1093351"/>
            <a:ext cx="8642350" cy="2637095"/>
          </a:xfrm>
        </p:spPr>
        <p:txBody>
          <a:bodyPr vert="horz" lIns="0" tIns="0" rIns="0" bIns="0" numCol="2" spcCol="180000" rtlCol="0" anchor="t">
            <a:noAutofit/>
          </a:bodyPr>
          <a:lstStyle/>
          <a:p>
            <a:pPr marL="0" indent="0">
              <a:buNone/>
            </a:pPr>
            <a:r>
              <a:rPr lang="de-DE" sz="1800" b="1">
                <a:latin typeface="Arial"/>
                <a:cs typeface="Arial"/>
              </a:rPr>
              <a:t>Order-</a:t>
            </a:r>
            <a:r>
              <a:rPr lang="de-DE" sz="1800" b="1" err="1">
                <a:latin typeface="Arial"/>
                <a:cs typeface="Arial"/>
              </a:rPr>
              <a:t>Agnostic</a:t>
            </a:r>
            <a:r>
              <a:rPr lang="de-DE" sz="1800" b="1">
                <a:latin typeface="Arial"/>
                <a:cs typeface="Arial"/>
              </a:rPr>
              <a:t> Training</a:t>
            </a:r>
          </a:p>
          <a:p>
            <a:pPr marL="0" indent="0">
              <a:buNone/>
            </a:pPr>
            <a:endParaRPr lang="de-DE" sz="1600">
              <a:latin typeface="+mn-lt"/>
            </a:endParaRPr>
          </a:p>
          <a:p>
            <a:pPr marL="179705" indent="-179705"/>
            <a:r>
              <a:rPr lang="de-DE" sz="1600">
                <a:latin typeface="+mn-lt"/>
                <a:cs typeface="Arial"/>
              </a:rPr>
              <a:t>Training on all </a:t>
            </a:r>
            <a:r>
              <a:rPr lang="de-DE" sz="1600" err="1">
                <a:latin typeface="+mn-lt"/>
                <a:cs typeface="Arial"/>
              </a:rPr>
              <a:t>orderings</a:t>
            </a:r>
            <a:r>
              <a:rPr lang="de-DE" sz="1600">
                <a:latin typeface="+mn-lt"/>
                <a:cs typeface="Arial"/>
              </a:rPr>
              <a:t> </a:t>
            </a:r>
            <a:r>
              <a:rPr lang="de-DE" sz="1600" err="1">
                <a:latin typeface="+mn-lt"/>
                <a:cs typeface="Arial"/>
              </a:rPr>
              <a:t>of</a:t>
            </a:r>
            <a:r>
              <a:rPr lang="de-DE" sz="1600">
                <a:latin typeface="+mn-lt"/>
                <a:cs typeface="Arial"/>
              </a:rPr>
              <a:t> </a:t>
            </a:r>
            <a:r>
              <a:rPr lang="de-DE" sz="1600" err="1">
                <a:latin typeface="+mn-lt"/>
                <a:cs typeface="Arial"/>
              </a:rPr>
              <a:t>the</a:t>
            </a:r>
            <a:r>
              <a:rPr lang="de-DE" sz="1600">
                <a:latin typeface="+mn-lt"/>
                <a:cs typeface="Arial"/>
              </a:rPr>
              <a:t> </a:t>
            </a:r>
            <a:r>
              <a:rPr lang="de-DE" sz="1600" err="1">
                <a:latin typeface="+mn-lt"/>
                <a:cs typeface="Arial"/>
              </a:rPr>
              <a:t>input</a:t>
            </a:r>
            <a:endParaRPr lang="de-DE" sz="1600">
              <a:latin typeface="+mn-lt"/>
              <a:cs typeface="Arial"/>
            </a:endParaRPr>
          </a:p>
          <a:p>
            <a:pPr marL="179705" indent="-179705"/>
            <a:endParaRPr lang="de-DE" sz="1600">
              <a:latin typeface="+mn-lt"/>
            </a:endParaRPr>
          </a:p>
          <a:p>
            <a:pPr marL="179705" indent="-179705"/>
            <a:r>
              <a:rPr lang="de-DE" sz="1600" err="1">
                <a:latin typeface="+mn-lt"/>
                <a:cs typeface="Arial"/>
              </a:rPr>
              <a:t>Missing</a:t>
            </a:r>
            <a:r>
              <a:rPr lang="de-DE" sz="1600">
                <a:latin typeface="+mn-lt"/>
                <a:cs typeface="Arial"/>
              </a:rPr>
              <a:t> </a:t>
            </a:r>
            <a:r>
              <a:rPr lang="de-DE" sz="1600" err="1">
                <a:latin typeface="+mn-lt"/>
                <a:cs typeface="Arial"/>
              </a:rPr>
              <a:t>values</a:t>
            </a:r>
            <a:r>
              <a:rPr lang="de-DE" sz="1600">
                <a:latin typeface="+mn-lt"/>
                <a:cs typeface="Arial"/>
              </a:rPr>
              <a:t> </a:t>
            </a:r>
            <a:r>
              <a:rPr lang="de-DE" sz="1600" err="1">
                <a:latin typeface="+mn-lt"/>
                <a:cs typeface="Arial"/>
              </a:rPr>
              <a:t>can</a:t>
            </a:r>
            <a:r>
              <a:rPr lang="de-DE" sz="1600">
                <a:latin typeface="+mn-lt"/>
                <a:cs typeface="Arial"/>
              </a:rPr>
              <a:t> </a:t>
            </a:r>
            <a:r>
              <a:rPr lang="de-DE" sz="1600" err="1">
                <a:latin typeface="+mn-lt"/>
                <a:cs typeface="Arial"/>
              </a:rPr>
              <a:t>be</a:t>
            </a:r>
            <a:r>
              <a:rPr lang="de-DE" sz="1600">
                <a:latin typeface="+mn-lt"/>
                <a:cs typeface="Arial"/>
              </a:rPr>
              <a:t> </a:t>
            </a:r>
            <a:r>
              <a:rPr lang="de-DE" sz="1600" err="1">
                <a:latin typeface="+mn-lt"/>
                <a:cs typeface="Arial"/>
              </a:rPr>
              <a:t>easily</a:t>
            </a:r>
            <a:r>
              <a:rPr lang="de-DE" sz="1600">
                <a:latin typeface="+mn-lt"/>
                <a:cs typeface="Arial"/>
              </a:rPr>
              <a:t> </a:t>
            </a:r>
            <a:r>
              <a:rPr lang="de-DE" sz="1600" err="1">
                <a:latin typeface="+mn-lt"/>
                <a:cs typeface="Arial"/>
              </a:rPr>
              <a:t>computed</a:t>
            </a:r>
            <a:endParaRPr lang="de-DE" sz="1600">
              <a:latin typeface="+mn-lt"/>
            </a:endParaRPr>
          </a:p>
          <a:p>
            <a:pPr marL="179705" indent="-179705"/>
            <a:endParaRPr lang="de-DE" sz="1600">
              <a:latin typeface="+mn-lt"/>
            </a:endParaRPr>
          </a:p>
          <a:p>
            <a:pPr marL="179705" indent="-179705"/>
            <a:r>
              <a:rPr lang="de-DE" sz="1600">
                <a:latin typeface="Arial"/>
                <a:cs typeface="Arial"/>
              </a:rPr>
              <a:t>Ensemble </a:t>
            </a:r>
            <a:r>
              <a:rPr lang="de-DE" sz="1600" err="1">
                <a:latin typeface="Arial"/>
                <a:cs typeface="Arial"/>
              </a:rPr>
              <a:t>of</a:t>
            </a:r>
            <a:r>
              <a:rPr lang="de-DE" sz="1600">
                <a:latin typeface="Arial"/>
                <a:cs typeface="Arial"/>
              </a:rPr>
              <a:t> </a:t>
            </a:r>
            <a:r>
              <a:rPr lang="de-DE" sz="1600" err="1">
                <a:latin typeface="Arial"/>
                <a:cs typeface="Arial"/>
              </a:rPr>
              <a:t>models</a:t>
            </a:r>
            <a:r>
              <a:rPr lang="de-DE" sz="1600">
                <a:latin typeface="Arial"/>
                <a:cs typeface="Arial"/>
              </a:rPr>
              <a:t> </a:t>
            </a:r>
            <a:r>
              <a:rPr lang="de-DE" sz="1600" err="1">
                <a:latin typeface="Arial"/>
                <a:cs typeface="Arial"/>
              </a:rPr>
              <a:t>with</a:t>
            </a:r>
            <a:r>
              <a:rPr lang="de-DE" sz="1600">
                <a:latin typeface="Arial"/>
                <a:cs typeface="Arial"/>
              </a:rPr>
              <a:t> different </a:t>
            </a:r>
            <a:r>
              <a:rPr lang="de-DE" sz="1600" err="1">
                <a:latin typeface="Arial"/>
                <a:cs typeface="Arial"/>
              </a:rPr>
              <a:t>orderings</a:t>
            </a:r>
            <a:r>
              <a:rPr lang="de-DE" sz="1600">
                <a:latin typeface="Arial"/>
                <a:cs typeface="Arial"/>
              </a:rPr>
              <a:t> and </a:t>
            </a:r>
            <a:r>
              <a:rPr lang="de-DE" sz="1600" err="1">
                <a:latin typeface="Arial"/>
                <a:cs typeface="Arial"/>
              </a:rPr>
              <a:t>averaging</a:t>
            </a:r>
            <a:endParaRPr lang="de-DE" sz="1600">
              <a:cs typeface="Arial"/>
            </a:endParaRPr>
          </a:p>
          <a:p>
            <a:pPr marL="179705" indent="-179705"/>
            <a:endParaRPr lang="de-DE" sz="1600">
              <a:latin typeface="Arial"/>
              <a:cs typeface="Arial"/>
            </a:endParaRPr>
          </a:p>
          <a:p>
            <a:pPr marL="179705" indent="-179705"/>
            <a:endParaRPr lang="de-DE" sz="1600">
              <a:latin typeface="Arial"/>
              <a:cs typeface="Arial"/>
            </a:endParaRPr>
          </a:p>
          <a:p>
            <a:pPr marL="0" indent="0">
              <a:buNone/>
            </a:pPr>
            <a:r>
              <a:rPr lang="de-DE" sz="1800" b="1">
                <a:latin typeface="Arial"/>
                <a:cs typeface="Arial"/>
              </a:rPr>
              <a:t>Connectivity-</a:t>
            </a:r>
            <a:r>
              <a:rPr lang="de-DE" sz="1800" b="1" err="1">
                <a:latin typeface="Arial"/>
                <a:cs typeface="Arial"/>
              </a:rPr>
              <a:t>Agnostic</a:t>
            </a:r>
            <a:r>
              <a:rPr lang="de-DE" sz="1800" b="1">
                <a:latin typeface="Arial"/>
                <a:cs typeface="Arial"/>
              </a:rPr>
              <a:t> Training</a:t>
            </a:r>
          </a:p>
          <a:p>
            <a:pPr marL="0" indent="0">
              <a:buNone/>
            </a:pPr>
            <a:endParaRPr lang="de-DE" b="1"/>
          </a:p>
          <a:p>
            <a:pPr marL="179705" indent="-179705"/>
            <a:r>
              <a:rPr lang="de-DE">
                <a:latin typeface="Arial"/>
                <a:cs typeface="Arial"/>
              </a:rPr>
              <a:t>Connectivity </a:t>
            </a:r>
            <a:r>
              <a:rPr lang="de-DE" err="1">
                <a:latin typeface="Arial"/>
                <a:cs typeface="Arial"/>
              </a:rPr>
              <a:t>pattern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randomly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sampled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each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training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example</a:t>
            </a:r>
            <a:endParaRPr lang="de-DE">
              <a:latin typeface="Arial"/>
              <a:cs typeface="Arial"/>
            </a:endParaRPr>
          </a:p>
          <a:p>
            <a:pPr marL="179705" indent="-179705"/>
            <a:endParaRPr lang="de-DE"/>
          </a:p>
          <a:p>
            <a:pPr marL="179705" indent="-179705"/>
            <a:r>
              <a:rPr lang="de-DE">
                <a:latin typeface="Arial"/>
                <a:cs typeface="Arial"/>
              </a:rPr>
              <a:t>NN </a:t>
            </a:r>
            <a:r>
              <a:rPr lang="de-DE" err="1">
                <a:latin typeface="Arial"/>
                <a:cs typeface="Arial"/>
              </a:rPr>
              <a:t>needs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more</a:t>
            </a:r>
            <a:r>
              <a:rPr lang="de-DE">
                <a:latin typeface="Arial"/>
                <a:cs typeface="Arial"/>
              </a:rPr>
              <a:t> robust </a:t>
            </a:r>
            <a:r>
              <a:rPr lang="de-DE">
                <a:latin typeface="Arial"/>
                <a:cs typeface="Arial"/>
                <a:sym typeface="Wingdings" panose="05000000000000000000" pitchFamily="2" charset="2"/>
              </a:rPr>
              <a:t> </a:t>
            </a:r>
            <a:r>
              <a:rPr lang="de-DE" err="1">
                <a:latin typeface="Arial"/>
                <a:cs typeface="Arial"/>
              </a:rPr>
              <a:t>better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results</a:t>
            </a:r>
            <a:r>
              <a:rPr lang="de-DE">
                <a:latin typeface="Arial"/>
                <a:cs typeface="Arial"/>
              </a:rPr>
              <a:t> 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1915D94-C28C-CDC5-3086-84A608F2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Using both results in an overall better performance</a:t>
            </a:r>
            <a:endParaRPr lang="en-US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416C503-641C-C0AD-F8DB-D25CA272AB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906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E90799-651C-6922-4B9D-BD5B89B4BC8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8B1E39-585E-1131-9C71-225E3F9F7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C83759-0F1B-E3A0-019D-ECF0E902C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MADE: Sampling</a:t>
            </a:r>
            <a:endParaRPr lang="de-DE"/>
          </a:p>
        </p:txBody>
      </p:sp>
      <p:pic>
        <p:nvPicPr>
          <p:cNvPr id="15" name="Inhaltsplatzhalter 14" descr="Ein Bild, das Text, Diagramm, Kreis, Zeichnung enthält.&#10;&#10;Beschreibung automatisch generiert.">
            <a:extLst>
              <a:ext uri="{FF2B5EF4-FFF2-40B4-BE49-F238E27FC236}">
                <a16:creationId xmlns:a16="http://schemas.microsoft.com/office/drawing/2014/main" id="{529AFD4D-B8D8-0423-CCB8-B616A861C11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598680" y="464911"/>
            <a:ext cx="2899640" cy="396081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Inhaltsplatzhalter 13">
                <a:extLst>
                  <a:ext uri="{FF2B5EF4-FFF2-40B4-BE49-F238E27FC236}">
                    <a16:creationId xmlns:a16="http://schemas.microsoft.com/office/drawing/2014/main" id="{0BD279BA-CCB9-E950-8E0D-366ECF2675D0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/>
            <p:txBody>
              <a:bodyPr vert="horz" lIns="0" tIns="0" rIns="72000" bIns="0" rtlCol="0" anchor="t">
                <a:noAutofit/>
              </a:bodyPr>
              <a:lstStyle/>
              <a:p>
                <a:pPr marL="342900" indent="-342900">
                  <a:buAutoNum type="arabicPeriod"/>
                </a:pPr>
                <a:r>
                  <a:rPr lang="de-DE">
                    <a:latin typeface="Arial"/>
                    <a:cs typeface="Arial"/>
                  </a:rPr>
                  <a:t>Sample </a:t>
                </a:r>
                <a:r>
                  <a:rPr lang="de-DE" err="1">
                    <a:latin typeface="Arial"/>
                    <a:cs typeface="Arial"/>
                  </a:rPr>
                  <a:t>value</a:t>
                </a:r>
                <a:r>
                  <a:rPr lang="de-DE">
                    <a:latin typeface="Arial"/>
                    <a:cs typeface="Arial"/>
                  </a:rPr>
                  <a:t> </a:t>
                </a:r>
                <a:r>
                  <a:rPr lang="de-DE" err="1">
                    <a:latin typeface="Arial"/>
                    <a:cs typeface="Arial"/>
                  </a:rPr>
                  <a:t>from</a:t>
                </a:r>
                <a:r>
                  <a:rPr lang="de-DE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de-DE" b="0">
                  <a:latin typeface="Arial"/>
                  <a:cs typeface="Arial"/>
                </a:endParaRPr>
              </a:p>
              <a:p>
                <a:pPr marL="342900" indent="-342900">
                  <a:buAutoNum type="arabicPeriod"/>
                </a:pPr>
                <a:r>
                  <a:rPr lang="de-DE"/>
                  <a:t>Feed </a:t>
                </a:r>
                <a:r>
                  <a:rPr lang="de-DE" err="1"/>
                  <a:t>value</a:t>
                </a:r>
                <a:r>
                  <a:rPr lang="de-DE"/>
                  <a:t> </a:t>
                </a:r>
                <a:r>
                  <a:rPr lang="de-DE" err="1"/>
                  <a:t>into</a:t>
                </a:r>
                <a:r>
                  <a:rPr lang="de-DE"/>
                  <a:t> network &amp; </a:t>
                </a:r>
                <a:r>
                  <a:rPr lang="de-DE" err="1"/>
                  <a:t>compute</a:t>
                </a:r>
                <a:r>
                  <a:rPr lang="de-DE"/>
                  <a:t> </a:t>
                </a:r>
                <a:r>
                  <a:rPr lang="de-DE" err="1"/>
                  <a:t>next</a:t>
                </a:r>
                <a:r>
                  <a:rPr lang="de-DE"/>
                  <a:t> </a:t>
                </a:r>
                <a:r>
                  <a:rPr lang="de-DE" err="1"/>
                  <a:t>pixel</a:t>
                </a:r>
                <a:r>
                  <a:rPr lang="de-DE"/>
                  <a:t> </a:t>
                </a:r>
                <a:r>
                  <a:rPr lang="de-DE" err="1"/>
                  <a:t>value</a:t>
                </a:r>
                <a:r>
                  <a:rPr lang="de-DE"/>
                  <a:t> </a:t>
                </a:r>
              </a:p>
              <a:p>
                <a:pPr marL="342900" indent="-342900">
                  <a:buAutoNum type="arabicPeriod"/>
                </a:pPr>
                <a:r>
                  <a:rPr lang="de-DE"/>
                  <a:t>Feed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err="1"/>
                  <a:t>into</a:t>
                </a:r>
                <a:r>
                  <a:rPr lang="de-DE"/>
                  <a:t> Network &amp; </a:t>
                </a:r>
                <a:r>
                  <a:rPr lang="de-DE" err="1"/>
                  <a:t>compute</a:t>
                </a:r>
                <a:r>
                  <a:rPr lang="de-DE"/>
                  <a:t> </a:t>
                </a:r>
                <a:r>
                  <a:rPr lang="de-DE" err="1"/>
                  <a:t>next</a:t>
                </a:r>
                <a:r>
                  <a:rPr lang="de-DE"/>
                  <a:t> </a:t>
                </a:r>
                <a:r>
                  <a:rPr lang="de-DE" err="1"/>
                  <a:t>pixel</a:t>
                </a:r>
                <a:r>
                  <a:rPr lang="de-DE"/>
                  <a:t> </a:t>
                </a:r>
                <a:r>
                  <a:rPr lang="de-DE" err="1"/>
                  <a:t>value</a:t>
                </a:r>
                <a:endParaRPr lang="de-DE"/>
              </a:p>
              <a:p>
                <a:pPr marL="342900" indent="-342900">
                  <a:buAutoNum type="arabicPeriod"/>
                </a:pPr>
                <a:r>
                  <a:rPr lang="de-DE"/>
                  <a:t>…</a:t>
                </a:r>
              </a:p>
              <a:p>
                <a:pPr marL="342900" indent="-342900">
                  <a:buAutoNum type="arabicPeriod"/>
                </a:pPr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r>
                  <a:rPr lang="de-DE"/>
                  <a:t>Sampling </a:t>
                </a:r>
                <a:r>
                  <a:rPr lang="de-DE" err="1"/>
                  <a:t>is</a:t>
                </a:r>
                <a:r>
                  <a:rPr lang="de-DE"/>
                  <a:t> </a:t>
                </a:r>
                <a:r>
                  <a:rPr lang="de-DE" err="1"/>
                  <a:t>sequential</a:t>
                </a:r>
                <a:r>
                  <a:rPr lang="de-DE"/>
                  <a:t> </a:t>
                </a:r>
                <a:r>
                  <a:rPr lang="de-DE">
                    <a:sym typeface="Wingdings" panose="05000000000000000000" pitchFamily="2" charset="2"/>
                  </a:rPr>
                  <a:t></a:t>
                </a:r>
                <a:r>
                  <a:rPr lang="de-DE"/>
                  <a:t> </a:t>
                </a:r>
                <a:r>
                  <a:rPr lang="de-DE" err="1"/>
                  <a:t>takes</a:t>
                </a:r>
                <a:r>
                  <a:rPr lang="de-DE"/>
                  <a:t> </a:t>
                </a:r>
                <a:r>
                  <a:rPr lang="de-DE" err="1"/>
                  <a:t>more</a:t>
                </a:r>
                <a:r>
                  <a:rPr lang="de-DE"/>
                  <a:t> time</a:t>
                </a:r>
              </a:p>
              <a:p>
                <a:pPr marL="0" indent="0">
                  <a:buNone/>
                </a:pPr>
                <a:endParaRPr lang="de-DE"/>
              </a:p>
              <a:p>
                <a:r>
                  <a:rPr lang="de-DE"/>
                  <a:t>Training </a:t>
                </a:r>
                <a:r>
                  <a:rPr lang="de-DE" err="1"/>
                  <a:t>is</a:t>
                </a:r>
                <a:r>
                  <a:rPr lang="de-DE"/>
                  <a:t> parallel </a:t>
                </a:r>
                <a:r>
                  <a:rPr lang="de-DE">
                    <a:sym typeface="Wingdings" panose="05000000000000000000" pitchFamily="2" charset="2"/>
                  </a:rPr>
                  <a:t> </a:t>
                </a:r>
                <a:r>
                  <a:rPr lang="de-DE" err="1">
                    <a:sym typeface="Wingdings" panose="05000000000000000000" pitchFamily="2" charset="2"/>
                  </a:rPr>
                  <a:t>more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efficient</a:t>
                </a:r>
                <a:endParaRPr lang="de-DE"/>
              </a:p>
            </p:txBody>
          </p:sp>
        </mc:Choice>
        <mc:Fallback>
          <p:sp>
            <p:nvSpPr>
              <p:cNvPr id="14" name="Inhaltsplatzhalter 13">
                <a:extLst>
                  <a:ext uri="{FF2B5EF4-FFF2-40B4-BE49-F238E27FC236}">
                    <a16:creationId xmlns:a16="http://schemas.microsoft.com/office/drawing/2014/main" id="{0BD279BA-CCB9-E950-8E0D-366ECF267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>
                <a:blip r:embed="rId4"/>
                <a:stretch>
                  <a:fillRect l="-2928" t="-2026" r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ußzeilenplatzhalter 1">
            <a:extLst>
              <a:ext uri="{FF2B5EF4-FFF2-40B4-BE49-F238E27FC236}">
                <a16:creationId xmlns:a16="http://schemas.microsoft.com/office/drawing/2014/main" id="{EDD76952-EB40-04C8-69E4-55549D04CEA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4477B55-E079-6291-6E3E-FA9103301022}"/>
              </a:ext>
            </a:extLst>
          </p:cNvPr>
          <p:cNvSpPr txBox="1"/>
          <p:nvPr/>
        </p:nvSpPr>
        <p:spPr>
          <a:xfrm>
            <a:off x="6139294" y="4216977"/>
            <a:ext cx="45460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0" rIns="91440" bIns="0" numCol="2" spcCol="2160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000">
                <a:ea typeface="+mn-lt"/>
                <a:cs typeface="+mn-lt"/>
              </a:rPr>
              <a:t>https://youtu.be/lNW8T0W-xeE?si=LgUjyPHeKFvK0xkc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984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7F02404-A10B-4C8D-9377-931F4121AD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B92B4A-7772-460B-8526-AB4E9CF64FE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DAA4B11-B4B0-49B5-A03B-13E36C198DFC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B8589E-34DB-4738-436D-E6D717B285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53870B-919F-F24F-8DB7-D4B6E31795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3678" y="2150644"/>
            <a:ext cx="3600251" cy="576064"/>
          </a:xfrm>
        </p:spPr>
        <p:txBody>
          <a:bodyPr/>
          <a:lstStyle/>
          <a:p>
            <a:r>
              <a:rPr lang="de-DE" err="1"/>
              <a:t>PixelCNN</a:t>
            </a:r>
            <a:r>
              <a:rPr lang="de-DE"/>
              <a:t> &amp; </a:t>
            </a:r>
            <a:r>
              <a:rPr lang="de-DE" err="1"/>
              <a:t>PixelRNN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D44A9D9-F6E2-9903-B4BE-44FF068DD7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1493" y="3461987"/>
            <a:ext cx="7775575" cy="576064"/>
          </a:xfrm>
        </p:spPr>
        <p:txBody>
          <a:bodyPr vert="horz" lIns="0" tIns="0" rIns="72000" bIns="0" rtlCol="0" anchor="t">
            <a:noAutofit/>
          </a:bodyPr>
          <a:lstStyle/>
          <a:p>
            <a:r>
              <a:rPr lang="de-DE" sz="3200">
                <a:latin typeface="Arial"/>
                <a:cs typeface="Arial"/>
              </a:rPr>
              <a:t>Pixel </a:t>
            </a:r>
            <a:r>
              <a:rPr lang="de-DE" sz="3200" err="1">
                <a:latin typeface="Arial"/>
                <a:cs typeface="Arial"/>
              </a:rPr>
              <a:t>Convolutional</a:t>
            </a:r>
            <a:r>
              <a:rPr lang="de-DE" sz="3200">
                <a:latin typeface="Arial"/>
                <a:cs typeface="Arial"/>
              </a:rPr>
              <a:t> </a:t>
            </a:r>
            <a:r>
              <a:rPr lang="de-DE" sz="3200" err="1">
                <a:latin typeface="Arial"/>
                <a:cs typeface="Arial"/>
              </a:rPr>
              <a:t>Neural</a:t>
            </a:r>
            <a:r>
              <a:rPr lang="de-DE" sz="3200">
                <a:latin typeface="Arial"/>
                <a:cs typeface="Arial"/>
              </a:rPr>
              <a:t> Networks &amp; </a:t>
            </a:r>
            <a:endParaRPr lang="fr-FR" sz="3200">
              <a:latin typeface="Arial"/>
              <a:cs typeface="Arial"/>
            </a:endParaRPr>
          </a:p>
          <a:p>
            <a:r>
              <a:rPr lang="de-DE" sz="3200">
                <a:latin typeface="Arial"/>
                <a:cs typeface="Arial"/>
              </a:rPr>
              <a:t>Pixel </a:t>
            </a:r>
            <a:r>
              <a:rPr lang="de-DE" sz="3200" err="1">
                <a:latin typeface="Arial"/>
                <a:cs typeface="Arial"/>
              </a:rPr>
              <a:t>Recurrent</a:t>
            </a:r>
            <a:r>
              <a:rPr lang="de-DE" sz="3200">
                <a:latin typeface="Arial"/>
                <a:cs typeface="Arial"/>
              </a:rPr>
              <a:t> </a:t>
            </a:r>
            <a:r>
              <a:rPr lang="de-DE" sz="3200" err="1">
                <a:latin typeface="Arial"/>
                <a:cs typeface="Arial"/>
              </a:rPr>
              <a:t>Neural</a:t>
            </a:r>
            <a:r>
              <a:rPr lang="de-DE" sz="3200">
                <a:latin typeface="Arial"/>
                <a:cs typeface="Arial"/>
              </a:rPr>
              <a:t> Networks</a:t>
            </a:r>
            <a:endParaRPr lang="fr-FR" sz="3200">
              <a:latin typeface="Arial"/>
              <a:cs typeface="Arial"/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16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E1203C-9DE5-BFA9-4F8D-8643B85A49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10DBF-981C-7607-0883-10CB7665299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46DE5D-92BF-86D8-8E64-B75155EC4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F2EAF41-0A21-33AF-EC59-411D9BF311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PixelCNN</a:t>
            </a:r>
            <a:r>
              <a:rPr lang="de-DE"/>
              <a:t> &amp; </a:t>
            </a:r>
            <a:r>
              <a:rPr lang="de-DE" err="1"/>
              <a:t>PixelRNN</a:t>
            </a:r>
            <a:r>
              <a:rPr lang="de-DE"/>
              <a:t>: Intro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544D2E-8396-7293-FFC3-A1B942F2D19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numCol="2" spcCol="180000" rtlCol="0" anchor="t">
            <a:noAutofit/>
          </a:bodyPr>
          <a:lstStyle/>
          <a:p>
            <a:pPr marL="179705" indent="-179705"/>
            <a:r>
              <a:rPr lang="de-DE">
                <a:latin typeface="Arial"/>
                <a:cs typeface="Arial"/>
              </a:rPr>
              <a:t>Goal: </a:t>
            </a:r>
            <a:r>
              <a:rPr lang="de-DE" err="1">
                <a:latin typeface="Arial"/>
                <a:cs typeface="Arial"/>
              </a:rPr>
              <a:t>model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distribution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natural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images</a:t>
            </a:r>
            <a:endParaRPr lang="de-DE">
              <a:latin typeface="Arial"/>
              <a:cs typeface="Arial"/>
            </a:endParaRPr>
          </a:p>
          <a:p>
            <a:pPr marL="179705" indent="-179705"/>
            <a:endParaRPr lang="de-DE"/>
          </a:p>
          <a:p>
            <a:pPr marL="179705" lvl="4" indent="-179705"/>
            <a:r>
              <a:rPr lang="de-DE" err="1">
                <a:latin typeface="Arial"/>
                <a:cs typeface="Arial"/>
              </a:rPr>
              <a:t>models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should</a:t>
            </a:r>
            <a:r>
              <a:rPr lang="de-DE">
                <a:latin typeface="Arial"/>
                <a:cs typeface="Arial"/>
              </a:rPr>
              <a:t> be </a:t>
            </a:r>
            <a:r>
              <a:rPr lang="de-DE" err="1">
                <a:latin typeface="Arial"/>
                <a:cs typeface="Arial"/>
              </a:rPr>
              <a:t>tractable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scalable</a:t>
            </a:r>
            <a:endParaRPr lang="de-DE">
              <a:latin typeface="Arial"/>
              <a:cs typeface="Arial"/>
            </a:endParaRPr>
          </a:p>
          <a:p>
            <a:pPr marL="179705" lvl="4" indent="-179705"/>
            <a:endParaRPr lang="de-DE"/>
          </a:p>
          <a:p>
            <a:pPr marL="179705" indent="-179705"/>
            <a:r>
              <a:rPr lang="de-DE" err="1">
                <a:latin typeface="Arial"/>
                <a:cs typeface="Arial"/>
              </a:rPr>
              <a:t>Usage</a:t>
            </a:r>
            <a:r>
              <a:rPr lang="de-DE">
                <a:latin typeface="Arial"/>
                <a:cs typeface="Arial"/>
              </a:rPr>
              <a:t>: Image </a:t>
            </a:r>
            <a:r>
              <a:rPr lang="de-DE" err="1">
                <a:latin typeface="Arial"/>
                <a:cs typeface="Arial"/>
              </a:rPr>
              <a:t>completion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or</a:t>
            </a:r>
            <a:r>
              <a:rPr lang="de-DE">
                <a:latin typeface="Arial"/>
                <a:cs typeface="Arial"/>
              </a:rPr>
              <a:t> sample </a:t>
            </a:r>
            <a:r>
              <a:rPr lang="de-DE" err="1">
                <a:latin typeface="Arial"/>
                <a:cs typeface="Arial"/>
              </a:rPr>
              <a:t>new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images</a:t>
            </a:r>
            <a:endParaRPr lang="de-DE">
              <a:latin typeface="Arial"/>
              <a:cs typeface="Arial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7B5CDDC-4276-0920-0D60-C7872FF918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561D46C-05B9-93D0-0F11-A0F87779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6E09413-A1DD-1725-81C2-C947AA5C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056829"/>
            <a:ext cx="3541359" cy="17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11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BBF08F-54CF-9E74-4008-84BF0AB1F7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042A49-E561-4D99-C2D7-C5D9F6CDBF9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FE8C3F-9FC2-D030-655C-6F95377082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465A5B-905D-41B2-6489-B6FDAF827B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General Concept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Convolution</a:t>
            </a:r>
            <a:endParaRPr lang="de-DE" err="1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78473A-EA05-678D-44A5-D133D354E5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numCol="2" spcCol="180000" rtlCol="0" anchor="t">
            <a:noAutofit/>
          </a:bodyPr>
          <a:lstStyle/>
          <a:p>
            <a:pPr marL="179705" indent="-179705"/>
            <a:r>
              <a:rPr lang="de-DE">
                <a:latin typeface="Arial"/>
                <a:cs typeface="Arial"/>
              </a:rPr>
              <a:t>Filter/ Kernel: (</a:t>
            </a:r>
            <a:r>
              <a:rPr lang="de-DE" err="1">
                <a:latin typeface="Arial"/>
                <a:cs typeface="Arial"/>
              </a:rPr>
              <a:t>weight</a:t>
            </a:r>
            <a:r>
              <a:rPr lang="de-DE">
                <a:latin typeface="Arial"/>
                <a:cs typeface="Arial"/>
              </a:rPr>
              <a:t>) </a:t>
            </a:r>
            <a:r>
              <a:rPr lang="de-DE" err="1">
                <a:latin typeface="Arial"/>
                <a:cs typeface="Arial"/>
              </a:rPr>
              <a:t>matrix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used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convolution</a:t>
            </a:r>
            <a:endParaRPr lang="de-DE">
              <a:latin typeface="Arial"/>
              <a:cs typeface="Arial"/>
            </a:endParaRPr>
          </a:p>
          <a:p>
            <a:pPr marL="179705" indent="-179705"/>
            <a:endParaRPr lang="de-DE"/>
          </a:p>
          <a:p>
            <a:pPr marL="179705" indent="-179705"/>
            <a:r>
              <a:rPr lang="de-DE">
                <a:latin typeface="Arial"/>
                <a:cs typeface="Arial"/>
              </a:rPr>
              <a:t>Stride: </a:t>
            </a:r>
            <a:r>
              <a:rPr lang="de-DE" err="1">
                <a:latin typeface="Arial"/>
                <a:cs typeface="Arial"/>
              </a:rPr>
              <a:t>step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width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filter</a:t>
            </a:r>
            <a:endParaRPr lang="de-DE">
              <a:latin typeface="Arial"/>
              <a:cs typeface="Arial"/>
            </a:endParaRPr>
          </a:p>
          <a:p>
            <a:pPr marL="179705" indent="-179705"/>
            <a:endParaRPr lang="de-DE"/>
          </a:p>
          <a:p>
            <a:pPr marL="179705" indent="-179705"/>
            <a:r>
              <a:rPr lang="de-DE">
                <a:latin typeface="Arial"/>
                <a:cs typeface="Arial"/>
              </a:rPr>
              <a:t>Padding: </a:t>
            </a:r>
            <a:r>
              <a:rPr lang="de-DE" err="1">
                <a:latin typeface="Arial"/>
                <a:cs typeface="Arial"/>
              </a:rPr>
              <a:t>preserve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spatial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dimensions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adding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zeros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around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input</a:t>
            </a:r>
            <a:endParaRPr lang="de-DE">
              <a:latin typeface="Arial"/>
              <a:cs typeface="Arial"/>
            </a:endParaRPr>
          </a:p>
        </p:txBody>
      </p:sp>
      <p:pic>
        <p:nvPicPr>
          <p:cNvPr id="12" name="Inhaltsplatzhalter 11" descr="Ein Bild, das Screenshot, Diagramm, Zahl, Quadrat enthält.&#10;&#10;Automatisch generierte Beschreibung">
            <a:extLst>
              <a:ext uri="{FF2B5EF4-FFF2-40B4-BE49-F238E27FC236}">
                <a16:creationId xmlns:a16="http://schemas.microsoft.com/office/drawing/2014/main" id="{8E2A3903-5A71-0C0B-F0BE-C12279FD825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988" y="1020934"/>
            <a:ext cx="3713601" cy="1434794"/>
          </a:xfr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F2EE5C59-E608-576F-172D-76360464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D78A95-D37E-D4A2-DD9B-0BD607455132}"/>
              </a:ext>
            </a:extLst>
          </p:cNvPr>
          <p:cNvSpPr txBox="1"/>
          <p:nvPr/>
        </p:nvSpPr>
        <p:spPr>
          <a:xfrm>
            <a:off x="5037988" y="2507056"/>
            <a:ext cx="3855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/>
              <a:t>https://bios691-deep-learning-r.netlify.app/class/04-class/</a:t>
            </a:r>
          </a:p>
        </p:txBody>
      </p:sp>
    </p:spTree>
    <p:extLst>
      <p:ext uri="{BB962C8B-B14F-4D97-AF65-F5344CB8AC3E}">
        <p14:creationId xmlns:p14="http://schemas.microsoft.com/office/powerpoint/2010/main" val="236898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PixelCNN/PixelRNN: joint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 numCol="1"/>
              <a:lstStyle/>
              <a:p>
                <a:r>
                  <a:rPr lang="en-US"/>
                  <a:t>Pixels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image taken left-to-right, top-to-bottom</a:t>
                </a:r>
              </a:p>
              <a:p>
                <a:endParaRPr lang="en-US"/>
              </a:p>
              <a:p>
                <a:r>
                  <a:rPr lang="en-US"/>
                  <a:t>Joint distribution: </a:t>
                </a:r>
              </a:p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340" t="-2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nhaltsplatzhalt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Each pixel depends on previous pixels (also in different channels)</a:t>
            </a:r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444B1E-8497-C667-CB41-324A01482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979" y="997071"/>
            <a:ext cx="1397072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13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BBF08F-54CF-9E74-4008-84BF0AB1F7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042A49-E561-4D99-C2D7-C5D9F6CDBF9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FE8C3F-9FC2-D030-655C-6F95377082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465A5B-905D-41B2-6489-B6FDAF827B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Masked</a:t>
            </a:r>
            <a:r>
              <a:rPr lang="de-DE"/>
              <a:t> </a:t>
            </a:r>
            <a:r>
              <a:rPr lang="de-DE" err="1"/>
              <a:t>Convolutions</a:t>
            </a:r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78473A-EA05-678D-44A5-D133D354E5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numCol="2"/>
          <a:lstStyle/>
          <a:p>
            <a:r>
              <a:rPr lang="de-DE" err="1"/>
              <a:t>Masks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applied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convolutions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avoid</a:t>
            </a:r>
            <a:r>
              <a:rPr lang="de-DE"/>
              <a:t> </a:t>
            </a:r>
            <a:r>
              <a:rPr lang="de-DE" err="1"/>
              <a:t>seeing</a:t>
            </a:r>
            <a:r>
              <a:rPr lang="de-DE"/>
              <a:t> </a:t>
            </a:r>
            <a:r>
              <a:rPr lang="de-DE" err="1"/>
              <a:t>future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  <a:p>
            <a:endParaRPr lang="de-DE"/>
          </a:p>
          <a:p>
            <a:r>
              <a:rPr lang="de-DE"/>
              <a:t>Pixel </a:t>
            </a:r>
            <a:r>
              <a:rPr lang="de-DE" err="1"/>
              <a:t>dependencies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kept</a:t>
            </a:r>
            <a:endParaRPr lang="de-DE"/>
          </a:p>
          <a:p>
            <a:endParaRPr lang="de-DE"/>
          </a:p>
          <a:p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types</a:t>
            </a:r>
            <a:r>
              <a:rPr lang="de-DE"/>
              <a:t> of </a:t>
            </a:r>
            <a:r>
              <a:rPr lang="de-DE" err="1"/>
              <a:t>masks</a:t>
            </a:r>
            <a:r>
              <a:rPr lang="de-DE"/>
              <a:t> (A &amp; B)</a:t>
            </a:r>
          </a:p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2B8B439-6ABE-BC48-DFE2-710BB1B3F37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2EE5C59-E608-576F-172D-76360464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02F03E1-F568-C803-E0E2-89EF786F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55" y="1266726"/>
            <a:ext cx="2651144" cy="173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1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BBF08F-54CF-9E74-4008-84BF0AB1F7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042A49-E561-4D99-C2D7-C5D9F6CDBF9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FE8C3F-9FC2-D030-655C-6F95377082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465A5B-905D-41B2-6489-B6FDAF827B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Masked</a:t>
            </a:r>
            <a:r>
              <a:rPr lang="de-DE"/>
              <a:t> </a:t>
            </a:r>
            <a:r>
              <a:rPr lang="de-DE" err="1"/>
              <a:t>Convolutions</a:t>
            </a:r>
            <a:r>
              <a:rPr lang="de-DE"/>
              <a:t>: </a:t>
            </a:r>
            <a:r>
              <a:rPr lang="de-DE" err="1"/>
              <a:t>Mask</a:t>
            </a:r>
            <a:r>
              <a:rPr lang="de-DE"/>
              <a:t> 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78473A-EA05-678D-44A5-D133D354E5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numCol="2"/>
          <a:lstStyle/>
          <a:p>
            <a:r>
              <a:rPr lang="de-DE"/>
              <a:t>Applied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convolution</a:t>
            </a:r>
            <a:r>
              <a:rPr lang="de-DE"/>
              <a:t> </a:t>
            </a:r>
            <a:r>
              <a:rPr lang="de-DE" err="1"/>
              <a:t>filter</a:t>
            </a:r>
            <a:endParaRPr lang="de-DE"/>
          </a:p>
          <a:p>
            <a:endParaRPr lang="de-DE"/>
          </a:p>
          <a:p>
            <a:r>
              <a:rPr lang="de-DE" err="1"/>
              <a:t>Restricts</a:t>
            </a:r>
            <a:r>
              <a:rPr lang="de-DE"/>
              <a:t> </a:t>
            </a:r>
            <a:r>
              <a:rPr lang="de-DE" err="1"/>
              <a:t>connections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previous</a:t>
            </a:r>
            <a:r>
              <a:rPr lang="de-DE"/>
              <a:t> </a:t>
            </a:r>
            <a:r>
              <a:rPr lang="de-DE" err="1"/>
              <a:t>pixels</a:t>
            </a:r>
            <a:r>
              <a:rPr lang="de-DE"/>
              <a:t> and </a:t>
            </a:r>
            <a:r>
              <a:rPr lang="de-DE" err="1"/>
              <a:t>colo</a:t>
            </a:r>
            <a:r>
              <a:rPr lang="de-DE"/>
              <a:t>	</a:t>
            </a:r>
            <a:r>
              <a:rPr lang="de-DE" err="1"/>
              <a:t>urs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current</a:t>
            </a:r>
            <a:r>
              <a:rPr lang="de-DE"/>
              <a:t> </a:t>
            </a:r>
            <a:r>
              <a:rPr lang="de-DE" err="1"/>
              <a:t>pixels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been</a:t>
            </a:r>
            <a:r>
              <a:rPr lang="de-DE"/>
              <a:t> </a:t>
            </a:r>
            <a:r>
              <a:rPr lang="de-DE" err="1"/>
              <a:t>predicted</a:t>
            </a:r>
            <a:endParaRPr lang="de-DE"/>
          </a:p>
          <a:p>
            <a:pPr lvl="4"/>
            <a:endParaRPr lang="de-DE"/>
          </a:p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2B8B439-6ABE-BC48-DFE2-710BB1B3F37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2EE5C59-E608-576F-172D-76360464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Kreis, Design, Darstellung enthält.&#10;&#10;Automatisch generierte Beschreibung">
            <a:extLst>
              <a:ext uri="{FF2B5EF4-FFF2-40B4-BE49-F238E27FC236}">
                <a16:creationId xmlns:a16="http://schemas.microsoft.com/office/drawing/2014/main" id="{645C0B82-53DD-5327-1C56-30FEEEE7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57" y="299684"/>
            <a:ext cx="2426415" cy="2977198"/>
          </a:xfrm>
          <a:prstGeom prst="rect">
            <a:avLst/>
          </a:prstGeom>
          <a:noFill/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FCBDC3B-5131-C048-2392-27F699BC69CE}"/>
              </a:ext>
            </a:extLst>
          </p:cNvPr>
          <p:cNvCxnSpPr>
            <a:cxnSpLocks/>
          </p:cNvCxnSpPr>
          <p:nvPr/>
        </p:nvCxnSpPr>
        <p:spPr>
          <a:xfrm flipH="1" flipV="1">
            <a:off x="6908800" y="3089275"/>
            <a:ext cx="577264" cy="474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63A67EF-5861-AEDA-7E5D-E53787A94FBB}"/>
              </a:ext>
            </a:extLst>
          </p:cNvPr>
          <p:cNvCxnSpPr>
            <a:cxnSpLocks/>
          </p:cNvCxnSpPr>
          <p:nvPr/>
        </p:nvCxnSpPr>
        <p:spPr>
          <a:xfrm flipH="1" flipV="1">
            <a:off x="7258050" y="3119425"/>
            <a:ext cx="228014" cy="444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BC449A2-6707-0A0E-B15D-42022D3072CF}"/>
              </a:ext>
            </a:extLst>
          </p:cNvPr>
          <p:cNvCxnSpPr>
            <a:cxnSpLocks/>
          </p:cNvCxnSpPr>
          <p:nvPr/>
        </p:nvCxnSpPr>
        <p:spPr>
          <a:xfrm flipV="1">
            <a:off x="7486064" y="3119425"/>
            <a:ext cx="44465" cy="444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70E1D31-FAE8-23AC-E588-C107B8A9240A}"/>
              </a:ext>
            </a:extLst>
          </p:cNvPr>
          <p:cNvCxnSpPr>
            <a:cxnSpLocks/>
          </p:cNvCxnSpPr>
          <p:nvPr/>
        </p:nvCxnSpPr>
        <p:spPr>
          <a:xfrm flipV="1">
            <a:off x="7486064" y="2847975"/>
            <a:ext cx="226020" cy="715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CEF91FFF-C728-7C85-FFDF-8BE634CC1DCA}"/>
              </a:ext>
            </a:extLst>
          </p:cNvPr>
          <p:cNvSpPr txBox="1">
            <a:spLocks/>
          </p:cNvSpPr>
          <p:nvPr/>
        </p:nvSpPr>
        <p:spPr>
          <a:xfrm>
            <a:off x="6513393" y="3563525"/>
            <a:ext cx="1945342" cy="741362"/>
          </a:xfrm>
          <a:prstGeom prst="rect">
            <a:avLst/>
          </a:prstGeom>
        </p:spPr>
        <p:txBody>
          <a:bodyPr vert="horz" lIns="0" tIns="0" rIns="72000" bIns="0" numCol="1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 algn="just">
              <a:spcAft>
                <a:spcPts val="600"/>
              </a:spcAft>
              <a:buNone/>
            </a:pPr>
            <a:r>
              <a:rPr lang="de-DE" sz="1200" b="1" err="1"/>
              <a:t>Masked</a:t>
            </a:r>
            <a:r>
              <a:rPr lang="de-DE" sz="1200" b="1"/>
              <a:t> out </a:t>
            </a:r>
            <a:r>
              <a:rPr lang="de-DE" sz="1200" err="1"/>
              <a:t>because</a:t>
            </a:r>
            <a:r>
              <a:rPr lang="de-DE" sz="1200"/>
              <a:t> </a:t>
            </a:r>
            <a:r>
              <a:rPr lang="de-DE" sz="1200" err="1"/>
              <a:t>they</a:t>
            </a:r>
            <a:r>
              <a:rPr lang="de-DE" sz="1200"/>
              <a:t> </a:t>
            </a:r>
            <a:r>
              <a:rPr lang="de-DE" sz="1200" err="1"/>
              <a:t>haven‘t</a:t>
            </a:r>
            <a:r>
              <a:rPr lang="de-DE" sz="1200"/>
              <a:t> </a:t>
            </a:r>
            <a:r>
              <a:rPr lang="de-DE" sz="1200" err="1"/>
              <a:t>been</a:t>
            </a:r>
            <a:r>
              <a:rPr lang="de-DE" sz="1200"/>
              <a:t> </a:t>
            </a:r>
            <a:r>
              <a:rPr lang="de-DE" sz="1200" err="1"/>
              <a:t>generated</a:t>
            </a:r>
            <a:r>
              <a:rPr lang="de-DE" sz="1200"/>
              <a:t> </a:t>
            </a:r>
            <a:r>
              <a:rPr lang="de-DE" sz="1200" err="1"/>
              <a:t>yet</a:t>
            </a:r>
            <a:endParaRPr lang="de-DE" sz="1200"/>
          </a:p>
          <a:p>
            <a:pPr algn="just">
              <a:spcAft>
                <a:spcPts val="600"/>
              </a:spcAft>
            </a:pP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3601629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BBF08F-54CF-9E74-4008-84BF0AB1F7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042A49-E561-4D99-C2D7-C5D9F6CDBF9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FE8C3F-9FC2-D030-655C-6F95377082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465A5B-905D-41B2-6489-B6FDAF827B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Masked</a:t>
            </a:r>
            <a:r>
              <a:rPr lang="de-DE"/>
              <a:t> </a:t>
            </a:r>
            <a:r>
              <a:rPr lang="de-DE" err="1"/>
              <a:t>Convolutions</a:t>
            </a:r>
            <a:r>
              <a:rPr lang="de-DE"/>
              <a:t>: </a:t>
            </a:r>
            <a:r>
              <a:rPr lang="de-DE" err="1"/>
              <a:t>Mask</a:t>
            </a:r>
            <a:r>
              <a:rPr lang="de-DE"/>
              <a:t> B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78473A-EA05-678D-44A5-D133D354E5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numCol="2"/>
          <a:lstStyle/>
          <a:p>
            <a:r>
              <a:rPr lang="de-DE"/>
              <a:t>Applied </a:t>
            </a:r>
            <a:r>
              <a:rPr lang="de-DE" err="1"/>
              <a:t>to</a:t>
            </a:r>
            <a:r>
              <a:rPr lang="de-DE"/>
              <a:t> subsequent input-</a:t>
            </a:r>
            <a:r>
              <a:rPr lang="de-DE" err="1"/>
              <a:t>to</a:t>
            </a:r>
            <a:r>
              <a:rPr lang="de-DE"/>
              <a:t>-</a:t>
            </a:r>
            <a:r>
              <a:rPr lang="de-DE" err="1"/>
              <a:t>state</a:t>
            </a:r>
            <a:r>
              <a:rPr lang="de-DE"/>
              <a:t> </a:t>
            </a:r>
            <a:r>
              <a:rPr lang="de-DE" err="1"/>
              <a:t>convolutional</a:t>
            </a:r>
            <a:r>
              <a:rPr lang="de-DE"/>
              <a:t> </a:t>
            </a:r>
            <a:r>
              <a:rPr lang="de-DE" err="1"/>
              <a:t>transitions</a:t>
            </a:r>
            <a:endParaRPr lang="de-DE"/>
          </a:p>
          <a:p>
            <a:endParaRPr lang="de-DE"/>
          </a:p>
          <a:p>
            <a:r>
              <a:rPr lang="de-DE" err="1"/>
              <a:t>Allows</a:t>
            </a:r>
            <a:r>
              <a:rPr lang="de-DE"/>
              <a:t> a </a:t>
            </a:r>
            <a:r>
              <a:rPr lang="de-DE" err="1"/>
              <a:t>connection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a </a:t>
            </a:r>
            <a:r>
              <a:rPr lang="de-DE" err="1"/>
              <a:t>colour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itself</a:t>
            </a:r>
            <a:endParaRPr lang="de-DE"/>
          </a:p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2B8B439-6ABE-BC48-DFE2-710BB1B3F37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2EE5C59-E608-576F-172D-76360464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18189F-C196-F419-F341-1BE1ADE6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419622"/>
            <a:ext cx="2651144" cy="173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2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2E6BB6-042C-FE82-771D-DFB6099810E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9626A3B-31EF-436A-ADB5-442F8F97EB21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912C4F-386E-4E36-3BE5-D2D38E9F1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7CDFE1-3B61-B398-AB9D-DD113617EE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759" y="166975"/>
            <a:ext cx="8622129" cy="444374"/>
          </a:xfrm>
        </p:spPr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Backward/Forward Pass</a:t>
            </a:r>
            <a:endParaRPr lang="de-DE"/>
          </a:p>
        </p:txBody>
      </p:sp>
      <p:pic>
        <p:nvPicPr>
          <p:cNvPr id="10" name="Inhaltsplatzhalter 9" descr="Ein Bild, das Text, Diagramm, Screenshot, Kreis enthält.&#10;&#10;Beschreibung automatisch generiert.">
            <a:extLst>
              <a:ext uri="{FF2B5EF4-FFF2-40B4-BE49-F238E27FC236}">
                <a16:creationId xmlns:a16="http://schemas.microsoft.com/office/drawing/2014/main" id="{6FCEE8D7-F168-7AE5-D60E-304EDB604F2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34568" y="614080"/>
            <a:ext cx="6029960" cy="3485975"/>
          </a:xfr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55CF1DE-7FDA-1938-A7B9-14E46E878F93}"/>
              </a:ext>
            </a:extLst>
          </p:cNvPr>
          <p:cNvSpPr txBox="1"/>
          <p:nvPr/>
        </p:nvSpPr>
        <p:spPr>
          <a:xfrm>
            <a:off x="1841589" y="4161635"/>
            <a:ext cx="983710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0" rIns="91440" bIns="0" numCol="1" spcCol="2160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0">
              <a:tabLst>
                <a:tab pos="180000" algn="l"/>
              </a:tabLst>
            </a:pPr>
            <a:endParaRPr lang="de-DE" sz="900">
              <a:cs typeface="Arial"/>
            </a:endParaRPr>
          </a:p>
          <a:p>
            <a:pPr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900">
                <a:ea typeface="+mn-lt"/>
                <a:cs typeface="+mn-lt"/>
              </a:rPr>
              <a:t>https://medium.com/data-science-365/overview-of-a-neural-networks-learning-process-61690a502fa</a:t>
            </a:r>
            <a:endParaRPr lang="de-DE" sz="900"/>
          </a:p>
        </p:txBody>
      </p:sp>
      <p:sp>
        <p:nvSpPr>
          <p:cNvPr id="6" name="Fußzeilenplatzhalter 1">
            <a:extLst>
              <a:ext uri="{FF2B5EF4-FFF2-40B4-BE49-F238E27FC236}">
                <a16:creationId xmlns:a16="http://schemas.microsoft.com/office/drawing/2014/main" id="{E9F27FFC-611B-EFCC-6807-88190085F78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932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BBF08F-54CF-9E74-4008-84BF0AB1F7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042A49-E561-4D99-C2D7-C5D9F6CDBF9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FE8C3F-9FC2-D030-655C-6F95377082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465A5B-905D-41B2-6489-B6FDAF827B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PixelCNN</a:t>
            </a:r>
            <a:endParaRPr lang="de-DE"/>
          </a:p>
        </p:txBody>
      </p:sp>
      <p:pic>
        <p:nvPicPr>
          <p:cNvPr id="13" name="Inhaltsplatzhalter 12" descr="Ein Bild, das Farbigkeit, Screenshot, Pixel, Quadrat enthält.&#10;&#10;Automatisch generierte Beschreibung">
            <a:extLst>
              <a:ext uri="{FF2B5EF4-FFF2-40B4-BE49-F238E27FC236}">
                <a16:creationId xmlns:a16="http://schemas.microsoft.com/office/drawing/2014/main" id="{312E0427-0456-1272-BDA9-77AC9F48133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07" y="870136"/>
            <a:ext cx="3973980" cy="3143058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0ACEB70-149B-C51D-AF83-E1DB514F87BE}"/>
              </a:ext>
            </a:extLst>
          </p:cNvPr>
          <p:cNvSpPr txBox="1"/>
          <p:nvPr/>
        </p:nvSpPr>
        <p:spPr>
          <a:xfrm>
            <a:off x="2087632" y="4108841"/>
            <a:ext cx="49687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/>
              <a:t>https://miro.medium.com/v2/resize:fit:1100/format:webp/1*V0V1blD6mdGkPmYDede3dw.png</a:t>
            </a:r>
          </a:p>
        </p:txBody>
      </p:sp>
    </p:spTree>
    <p:extLst>
      <p:ext uri="{BB962C8B-B14F-4D97-AF65-F5344CB8AC3E}">
        <p14:creationId xmlns:p14="http://schemas.microsoft.com/office/powerpoint/2010/main" val="2393566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5F0E4D2-0CF6-932F-BE72-D1D2B45AD1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F77CF5-3629-6DDA-7F74-B538BB5B9BE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D4D08-E7EC-7A3A-D212-A3934193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FD780A-1178-2DE7-8A6C-FCD1D8C48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Structure</a:t>
            </a:r>
            <a:r>
              <a:rPr lang="de-DE"/>
              <a:t>: </a:t>
            </a:r>
            <a:r>
              <a:rPr lang="de-DE" err="1"/>
              <a:t>PixelCNN</a:t>
            </a:r>
            <a:r>
              <a:rPr lang="de-DE"/>
              <a:t>/</a:t>
            </a:r>
            <a:r>
              <a:rPr lang="de-DE" err="1"/>
              <a:t>PixelRNN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12C9FC8-EF1C-7C95-B3B3-CFC96761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4" y="1714456"/>
            <a:ext cx="7554111" cy="17145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888F34-BF99-AA4B-6EFE-D0ACDDBEB0D5}"/>
              </a:ext>
            </a:extLst>
          </p:cNvPr>
          <p:cNvSpPr txBox="1"/>
          <p:nvPr/>
        </p:nvSpPr>
        <p:spPr>
          <a:xfrm>
            <a:off x="2087632" y="4108841"/>
            <a:ext cx="49687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/>
              <a:t>https://neuroverse0.wordpress.com/2020/08/11/pixelrnn-gated-pixelcnn-and-pixelcnn/</a:t>
            </a:r>
          </a:p>
        </p:txBody>
      </p:sp>
    </p:spTree>
    <p:extLst>
      <p:ext uri="{BB962C8B-B14F-4D97-AF65-F5344CB8AC3E}">
        <p14:creationId xmlns:p14="http://schemas.microsoft.com/office/powerpoint/2010/main" val="1062242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45377A2-8BB8-E756-8C09-F6F199F90E9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61EF48-8F6F-996E-07C8-A406D95CFD0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ECF108-43EB-1D13-1610-2278692B7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21C17A0-24BF-CD95-DEEC-C1508903E1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PixelCNN</a:t>
            </a:r>
            <a:r>
              <a:rPr lang="de-DE"/>
              <a:t>: residual block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5069101-B4CE-1B5E-950C-0C34BEAB93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numCol="2" spcCol="180000" rtlCol="0" anchor="t">
            <a:noAutofit/>
          </a:bodyPr>
          <a:lstStyle/>
          <a:p>
            <a:pPr marL="179705" indent="-179705"/>
            <a:r>
              <a:rPr lang="de-DE">
                <a:latin typeface="Arial"/>
                <a:cs typeface="Arial"/>
              </a:rPr>
              <a:t>Input </a:t>
            </a:r>
            <a:r>
              <a:rPr lang="de-DE" err="1">
                <a:latin typeface="Arial"/>
                <a:cs typeface="Arial"/>
              </a:rPr>
              <a:t>map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added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output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map</a:t>
            </a:r>
            <a:endParaRPr lang="de-DE" err="1"/>
          </a:p>
          <a:p>
            <a:pPr marL="179705" indent="-179705"/>
            <a:endParaRPr lang="de-DE"/>
          </a:p>
          <a:p>
            <a:pPr marL="179705" indent="-179705"/>
            <a:r>
              <a:rPr lang="de-DE">
                <a:latin typeface="Arial"/>
                <a:cs typeface="Arial"/>
              </a:rPr>
              <a:t>Goal: </a:t>
            </a:r>
            <a:r>
              <a:rPr lang="de-DE" err="1">
                <a:latin typeface="Arial"/>
                <a:cs typeface="Arial"/>
              </a:rPr>
              <a:t>increase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convergence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propagate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signals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more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directly</a:t>
            </a:r>
            <a:endParaRPr lang="de-DE">
              <a:latin typeface="Arial"/>
              <a:cs typeface="Arial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629BD99-7477-8171-6CCF-E0BAB10A18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36D1E19-9CF1-7351-2D84-8024CB89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0E42AE-2760-E5A8-9A76-C78B3E9D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426" y="1503099"/>
            <a:ext cx="3608683" cy="154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53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144D9A4-386A-8E62-A20F-B6322EF3CB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688967-2623-18F3-C669-98DFE6A680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45FFB-98F6-0F32-A290-26F2C520F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F9C9F0-F5DF-7F55-51A3-43B8D73F5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 err="1">
                <a:latin typeface="Arial"/>
                <a:cs typeface="Arial"/>
              </a:rPr>
              <a:t>Recurrent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Neural</a:t>
            </a:r>
            <a:r>
              <a:rPr lang="de-DE">
                <a:latin typeface="Arial"/>
                <a:cs typeface="Arial"/>
              </a:rPr>
              <a:t> Networks (RNN)</a:t>
            </a:r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6283514-2F4D-528B-F916-4050CB6E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93" y="4144580"/>
            <a:ext cx="4674101" cy="272135"/>
          </a:xfrm>
        </p:spPr>
        <p:txBody>
          <a:bodyPr/>
          <a:lstStyle/>
          <a:p>
            <a:r>
              <a:rPr lang="de-DE" sz="1000">
                <a:solidFill>
                  <a:schemeClr val="tx1"/>
                </a:solidFill>
                <a:latin typeface="Arial"/>
                <a:cs typeface="Arial"/>
              </a:rPr>
              <a:t>https://images.datacamp.com/image/upload/v1647442110/image2_ysmali.png</a:t>
            </a:r>
          </a:p>
        </p:txBody>
      </p:sp>
      <p:pic>
        <p:nvPicPr>
          <p:cNvPr id="12" name="Inhaltsplatzhalter 11" descr="Recurrent Neural Network Tutorial (RNN) | DataCamp">
            <a:extLst>
              <a:ext uri="{FF2B5EF4-FFF2-40B4-BE49-F238E27FC236}">
                <a16:creationId xmlns:a16="http://schemas.microsoft.com/office/drawing/2014/main" id="{6B8845E2-075C-2100-0C4C-E02F097AF55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250826" y="1210024"/>
            <a:ext cx="8294645" cy="2189379"/>
          </a:xfrm>
        </p:spPr>
      </p:pic>
    </p:spTree>
    <p:extLst>
      <p:ext uri="{BB962C8B-B14F-4D97-AF65-F5344CB8AC3E}">
        <p14:creationId xmlns:p14="http://schemas.microsoft.com/office/powerpoint/2010/main" val="1478657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AAAAAAA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xhQAAKgcAACYLQAAWR4AABAAAAAmAAAACAAAAHxw////////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AAAAAAA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eS4AAKQcAAAKNAAAVR4AABAgAAAmAAAACAAAAHxw////////"/>
              </a:ext>
            </a:extLst>
          </p:cNvSpPr>
          <p:nvPr>
            <p:ph type="dt" sz="half" idx="10"/>
          </p:nvPr>
        </p:nvSpPr>
        <p:spPr>
          <a:noFill/>
          <a:ln>
            <a:noFill/>
          </a:ln>
          <a:effectLst/>
        </p:spPr>
        <p:txBody>
          <a:bodyPr vert="horz" wrap="none" lIns="0" tIns="0" rIns="0" bIns="0" numCol="1" spcCol="215900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E9FD-B3D2-881F-9C65-454AA72B6A10}" type="datetime1">
              <a:rPr lang="de-DE"/>
              <a:t>21.05.2024</a:t>
            </a:fld>
            <a:endParaRPr/>
          </a:p>
        </p:txBody>
      </p:sp>
      <p:sp>
        <p:nvSpPr>
          <p:cNvPr id="4" name="Foliennummer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EgAAAAAAAAASAAAAAAAAAAB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J/f38AAAAAA8zMzADAwP8Af39/AAAAAAAAAAAAAAAAAAAAAAAAAAAAIQAAABgAAAAUAAAAUjQAAIEcAAC1NgAAzB0AABAAAAAmAAAACAAAAHxw////////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lIns="0" tIns="45720" rIns="0" bIns="45720" numCol="1" spcCol="215900" anchor="ctr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D535-7BD2-8823-9C65-8D769B2B6AD8}" type="slidenum">
              <a:rPr/>
              <a:t>34</a:t>
            </a:fld>
            <a:endParaRPr/>
          </a:p>
        </p:txBody>
      </p:sp>
      <p:sp>
        <p:nvSpPr>
          <p:cNvPr id="5" name="Textplatzhalter 4"/>
          <p:cNvSpPr txBox="1"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EgAAAA0AAAAAAAAAAAAAAABx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iwEAANsCAAC1NgAAlwUAABAAAAAmAAAACAAAAH3x////////"/>
              </a:ext>
            </a:extLst>
          </p:cNvSpPr>
          <p:nvPr>
            <p:ph type="body" idx="14"/>
          </p:nvPr>
        </p:nvSpPr>
        <p:spPr>
          <a:xfrm>
            <a:off x="250825" y="464185"/>
            <a:ext cx="864235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71755" bIns="0" numCol="1" spcCol="215900" anchor="t">
            <a:prstTxWarp prst="textNoShape">
              <a:avLst/>
            </a:prstTxWarp>
          </a:bodyPr>
          <a:lstStyle/>
          <a:p>
            <a:pPr marL="0" indent="0">
              <a:buNone/>
              <a:defRPr lang="de-de" sz="2800" cap="none">
                <a:solidFill>
                  <a:srgbClr val="84B819"/>
                </a:solidFill>
              </a:defRPr>
            </a:pPr>
            <a:r>
              <a:t>LSTM(Long </a:t>
            </a:r>
            <a:r>
              <a:rPr err="1"/>
              <a:t>short</a:t>
            </a:r>
            <a:r>
              <a:t>-term </a:t>
            </a:r>
            <a:r>
              <a:rPr err="1"/>
              <a:t>memory</a:t>
            </a:r>
            <a:r>
              <a:t>)</a:t>
            </a:r>
          </a:p>
        </p:txBody>
      </p:sp>
      <p:sp>
        <p:nvSpPr>
          <p:cNvPr id="6" name="Inhaltsplatzhalter 5"/>
          <p:cNvSpPr txBox="1"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EgAAAA0AAAAAAAAAAAAAAAAA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iwEAAIQGAAC1NgAA6RYAAAAAAAAmAAAACAAAAH3x////////"/>
              </a:ext>
            </a:extLst>
          </p:cNvSpPr>
          <p:nvPr>
            <p:ph type="body" idx="11"/>
          </p:nvPr>
        </p:nvSpPr>
        <p:spPr>
          <a:xfrm>
            <a:off x="250825" y="1059180"/>
            <a:ext cx="8642350" cy="2665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>
                <a:solidFill>
                  <a:schemeClr val="tx1"/>
                </a:solidFill>
              </a:rPr>
              <a:t>A </a:t>
            </a:r>
            <a:r>
              <a:rPr err="1">
                <a:solidFill>
                  <a:schemeClr val="tx1"/>
                </a:solidFill>
              </a:rPr>
              <a:t>special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kind</a:t>
            </a:r>
            <a:r>
              <a:rPr>
                <a:solidFill>
                  <a:schemeClr val="tx1"/>
                </a:solidFill>
              </a:rPr>
              <a:t> of </a:t>
            </a:r>
            <a:r>
              <a:rPr err="1">
                <a:solidFill>
                  <a:schemeClr val="tx1"/>
                </a:solidFill>
              </a:rPr>
              <a:t>Recurrent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Neural</a:t>
            </a:r>
            <a:r>
              <a:rPr>
                <a:solidFill>
                  <a:schemeClr val="tx1"/>
                </a:solidFill>
              </a:rPr>
              <a:t> Network (RNN) </a:t>
            </a:r>
            <a:r>
              <a:rPr err="1">
                <a:solidFill>
                  <a:schemeClr val="tx1"/>
                </a:solidFill>
              </a:rPr>
              <a:t>that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are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designed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to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learn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long</a:t>
            </a:r>
            <a:r>
              <a:rPr>
                <a:solidFill>
                  <a:schemeClr val="tx1"/>
                </a:solidFill>
              </a:rPr>
              <a:t>-term </a:t>
            </a:r>
            <a:r>
              <a:rPr err="1">
                <a:solidFill>
                  <a:schemeClr val="tx1"/>
                </a:solidFill>
              </a:rPr>
              <a:t>dependencies</a:t>
            </a:r>
            <a:r>
              <a:rPr>
                <a:solidFill>
                  <a:schemeClr val="tx1"/>
                </a:solidFill>
              </a:rPr>
              <a:t> in </a:t>
            </a:r>
            <a:r>
              <a:rPr err="1">
                <a:solidFill>
                  <a:schemeClr val="tx1"/>
                </a:solidFill>
              </a:rPr>
              <a:t>sequence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data</a:t>
            </a:r>
            <a:endParaRPr>
              <a:solidFill>
                <a:schemeClr val="tx1"/>
              </a:solidFill>
            </a:endParaRP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>
              <a:solidFill>
                <a:schemeClr val="tx1"/>
              </a:solidFill>
            </a:endParaRP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>
                <a:solidFill>
                  <a:schemeClr val="tx1"/>
                </a:solidFill>
              </a:rPr>
              <a:t>Components of LSTM:</a:t>
            </a:r>
            <a:endParaRPr lang="de-DE">
              <a:solidFill>
                <a:schemeClr val="tx1"/>
              </a:solidFill>
              <a:cs typeface="Arial"/>
            </a:endParaRPr>
          </a:p>
          <a:p>
            <a:pPr marL="636905" lvl="1" indent="-179705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/>
              <a:t>Input-</a:t>
            </a:r>
            <a:r>
              <a:rPr lang="de-DE" err="1"/>
              <a:t>to</a:t>
            </a:r>
            <a:r>
              <a:rPr lang="de-DE"/>
              <a:t>-</a:t>
            </a:r>
            <a:r>
              <a:rPr lang="de-DE" err="1"/>
              <a:t>state</a:t>
            </a:r>
            <a:endParaRPr lang="de-DE"/>
          </a:p>
          <a:p>
            <a:pPr marL="636905" lvl="1" indent="-179705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/>
              <a:t>State-</a:t>
            </a:r>
            <a:r>
              <a:rPr lang="de-DE" err="1"/>
              <a:t>to</a:t>
            </a:r>
            <a:r>
              <a:rPr lang="de-DE"/>
              <a:t>-</a:t>
            </a:r>
            <a:r>
              <a:rPr lang="de-DE" err="1"/>
              <a:t>state</a:t>
            </a:r>
            <a:endParaRPr lang="de-DE">
              <a:cs typeface="Arial"/>
            </a:endParaRPr>
          </a:p>
          <a:p>
            <a:pPr marL="636905" lvl="1" indent="-179705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err="1"/>
              <a:t>Four</a:t>
            </a:r>
            <a:r>
              <a:rPr lang="de-DE"/>
              <a:t> </a:t>
            </a:r>
            <a:r>
              <a:rPr lang="de-DE" err="1"/>
              <a:t>gates</a:t>
            </a:r>
            <a:r>
              <a:rPr lang="de-DE"/>
              <a:t> (</a:t>
            </a:r>
            <a:r>
              <a:rPr lang="de-DE" err="1"/>
              <a:t>output</a:t>
            </a:r>
            <a:r>
              <a:rPr lang="de-DE"/>
              <a:t>, </a:t>
            </a:r>
            <a:r>
              <a:rPr lang="de-DE" err="1"/>
              <a:t>input</a:t>
            </a:r>
            <a:r>
              <a:rPr lang="de-DE"/>
              <a:t>, </a:t>
            </a:r>
            <a:r>
              <a:rPr lang="de-DE" err="1"/>
              <a:t>forget</a:t>
            </a:r>
            <a:r>
              <a:rPr lang="de-DE"/>
              <a:t>, </a:t>
            </a:r>
            <a:r>
              <a:rPr lang="de-DE" err="1"/>
              <a:t>content</a:t>
            </a:r>
            <a:r>
              <a:rPr lang="de-DE"/>
              <a:t>)</a:t>
            </a:r>
            <a:endParaRPr lang="de-DE">
              <a:cs typeface="Arial"/>
            </a:endParaRPr>
          </a:p>
          <a:p>
            <a:pPr marL="636905" lvl="1" indent="-179705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/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/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/>
          </a:p>
        </p:txBody>
      </p:sp>
      <p:sp>
        <p:nvSpPr>
          <p:cNvPr id="8" name="Titel 7" descr="https://towardsdatascience.com/lstm-networks-a-detailed-explanation-8fae6aefc7f9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AAAAAAA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FwMAAHwaAAB6NgAA5R0AABAAAAAmAAAACAAAAH3w////////"/>
              </a:ext>
            </a:extLst>
          </p:cNvSpPr>
          <p:nvPr>
            <p:ph type="title"/>
          </p:nvPr>
        </p:nvSpPr>
        <p:spPr>
          <a:xfrm>
            <a:off x="4776791" y="3906033"/>
            <a:ext cx="4470358" cy="272520"/>
          </a:xfrm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de-de"/>
            </a:pPr>
            <a:r>
              <a:rPr lang="de-DE" sz="1100" cap="none">
                <a:solidFill>
                  <a:schemeClr val="tx1"/>
                </a:solidFill>
                <a:latin typeface="Arial"/>
                <a:cs typeface="Arial"/>
              </a:rPr>
              <a:t>https://towardsdatascience.com/lstm-networks-a-detailed-explanation-8fae6aefc7f9</a:t>
            </a:r>
            <a:endParaRPr lang="de-de" sz="1800" cap="none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988F7-F26B-984A-784F-B2F70FBF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90" y="1839616"/>
            <a:ext cx="4039191" cy="206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F149AF6-92B3-38F5-C278-F50D3FB4E2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9B545D-2498-33EC-5DB1-B1A858324B9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3AD618-7BCF-9362-C7C5-88ECE5329F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FF6D75-27AF-5C9F-438B-82B40EEF68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PixelRNN</a:t>
            </a:r>
            <a:r>
              <a:rPr lang="de-DE"/>
              <a:t>: </a:t>
            </a:r>
            <a:r>
              <a:rPr lang="de-DE" err="1"/>
              <a:t>Row</a:t>
            </a:r>
            <a:r>
              <a:rPr lang="de-DE"/>
              <a:t> LSTM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0C1A76-E571-322B-31A3-F044FA2170A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err="1"/>
              <a:t>Unidirectional</a:t>
            </a:r>
            <a:r>
              <a:rPr lang="de-DE"/>
              <a:t> </a:t>
            </a:r>
            <a:r>
              <a:rPr lang="de-DE" err="1"/>
              <a:t>layer</a:t>
            </a:r>
            <a:endParaRPr lang="de-DE"/>
          </a:p>
          <a:p>
            <a:endParaRPr lang="de-DE"/>
          </a:p>
          <a:p>
            <a:r>
              <a:rPr lang="de-DE" err="1"/>
              <a:t>Processes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row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row</a:t>
            </a:r>
            <a:endParaRPr lang="de-DE"/>
          </a:p>
          <a:p>
            <a:endParaRPr lang="de-DE"/>
          </a:p>
          <a:p>
            <a:r>
              <a:rPr lang="de-DE" err="1"/>
              <a:t>Triangular</a:t>
            </a:r>
            <a:r>
              <a:rPr lang="de-DE"/>
              <a:t> </a:t>
            </a:r>
            <a:r>
              <a:rPr lang="de-DE" err="1"/>
              <a:t>receptive</a:t>
            </a:r>
            <a:r>
              <a:rPr lang="de-DE"/>
              <a:t> </a:t>
            </a:r>
            <a:r>
              <a:rPr lang="de-DE" err="1"/>
              <a:t>field</a:t>
            </a:r>
            <a:r>
              <a:rPr lang="de-DE"/>
              <a:t> (</a:t>
            </a:r>
            <a:r>
              <a:rPr lang="de-DE" err="1"/>
              <a:t>missing</a:t>
            </a:r>
            <a:r>
              <a:rPr lang="de-DE"/>
              <a:t> </a:t>
            </a:r>
            <a:r>
              <a:rPr lang="de-DE" err="1"/>
              <a:t>available</a:t>
            </a:r>
            <a:r>
              <a:rPr lang="de-DE"/>
              <a:t> </a:t>
            </a:r>
            <a:r>
              <a:rPr lang="de-DE" err="1"/>
              <a:t>context</a:t>
            </a:r>
            <a:r>
              <a:rPr lang="de-DE"/>
              <a:t>)</a:t>
            </a:r>
          </a:p>
          <a:p>
            <a:endParaRPr lang="de-DE"/>
          </a:p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B39DDF6-0B65-0282-49C5-FC1829276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978543"/>
            <a:ext cx="1971320" cy="284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65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F149AF6-92B3-38F5-C278-F50D3FB4E23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9B545D-2498-33EC-5DB1-B1A858324B9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3AD618-7BCF-9362-C7C5-88ECE5329F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FF6D75-27AF-5C9F-438B-82B40EEF68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PixelRNN</a:t>
            </a:r>
            <a:r>
              <a:rPr lang="de-DE"/>
              <a:t>: Diagonal </a:t>
            </a:r>
            <a:r>
              <a:rPr lang="de-DE" err="1"/>
              <a:t>BiLSTM</a:t>
            </a:r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0C1A76-E571-322B-31A3-F044FA2170A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err="1"/>
              <a:t>Captures</a:t>
            </a:r>
            <a:r>
              <a:rPr lang="de-DE"/>
              <a:t> </a:t>
            </a:r>
            <a:r>
              <a:rPr lang="de-DE" err="1"/>
              <a:t>entire</a:t>
            </a:r>
            <a:r>
              <a:rPr lang="de-DE"/>
              <a:t> </a:t>
            </a:r>
            <a:r>
              <a:rPr lang="de-DE" err="1"/>
              <a:t>available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  <a:p>
            <a:endParaRPr lang="de-DE"/>
          </a:p>
          <a:p>
            <a:r>
              <a:rPr lang="de-DE"/>
              <a:t>Scans </a:t>
            </a:r>
            <a:r>
              <a:rPr lang="de-DE" err="1"/>
              <a:t>image</a:t>
            </a:r>
            <a:r>
              <a:rPr lang="de-DE"/>
              <a:t> in diagonal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top </a:t>
            </a:r>
            <a:r>
              <a:rPr lang="de-DE" err="1"/>
              <a:t>corners</a:t>
            </a:r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452E70D-9984-500C-7EB2-0BB6AB3A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76" y="2285786"/>
            <a:ext cx="1404600" cy="20143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931715D-2ADD-8D9A-89CC-3FEF08EE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38" y="419549"/>
            <a:ext cx="2699698" cy="11750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90CFFB-4A4C-4CE4-6EC7-AA6ED045E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538" y="1697637"/>
            <a:ext cx="2699698" cy="102523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8E6E93-0471-E777-8CF5-77FE3E5A6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538" y="2885237"/>
            <a:ext cx="2699698" cy="131514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D81EBC8-4F85-F18C-CE75-987DF61CDD0F}"/>
              </a:ext>
            </a:extLst>
          </p:cNvPr>
          <p:cNvSpPr txBox="1"/>
          <p:nvPr/>
        </p:nvSpPr>
        <p:spPr>
          <a:xfrm>
            <a:off x="4559880" y="4244696"/>
            <a:ext cx="457494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/>
              <a:t>https://neuroverse0.wordpress.com/2020/08/11/pixelrnn-gated-pixelcnn-and-pixelcnn/</a:t>
            </a:r>
          </a:p>
        </p:txBody>
      </p:sp>
    </p:spTree>
    <p:extLst>
      <p:ext uri="{BB962C8B-B14F-4D97-AF65-F5344CB8AC3E}">
        <p14:creationId xmlns:p14="http://schemas.microsoft.com/office/powerpoint/2010/main" val="3719195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5F0E4D2-0CF6-932F-BE72-D1D2B45AD1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F77CF5-3629-6DDA-7F74-B538BB5B9BE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D4D08-E7EC-7A3A-D212-A3934193C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FD780A-1178-2DE7-8A6C-FCD1D8C48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 err="1">
                <a:latin typeface="Arial"/>
                <a:cs typeface="Arial"/>
              </a:rPr>
              <a:t>Structure</a:t>
            </a:r>
            <a:r>
              <a:rPr lang="de-DE">
                <a:latin typeface="Arial"/>
                <a:cs typeface="Arial"/>
              </a:rPr>
              <a:t>: </a:t>
            </a:r>
            <a:r>
              <a:rPr lang="de-DE" err="1">
                <a:latin typeface="Arial"/>
                <a:cs typeface="Arial"/>
              </a:rPr>
              <a:t>PixelCNN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vs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PixelRNN</a:t>
            </a:r>
            <a:endParaRPr lang="de-DE">
              <a:latin typeface="Arial"/>
              <a:cs typeface="Arial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F18B9D1-A163-9E08-8F26-7ED35A1D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058863"/>
            <a:ext cx="3769842" cy="2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65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12AEDAD-CB91-F240-3FDF-17E3D7E066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8C6B96-156D-BD89-F8A2-28B1296BFB2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533482-1408-B195-B891-6B7F997DA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1E3CF7-932C-79B4-4AC3-4957A30153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 err="1">
                <a:latin typeface="Arial"/>
                <a:cs typeface="Arial"/>
              </a:rPr>
              <a:t>PixelCNN</a:t>
            </a:r>
            <a:r>
              <a:rPr lang="de-DE">
                <a:latin typeface="Arial"/>
                <a:cs typeface="Arial"/>
              </a:rPr>
              <a:t>/RNN: </a:t>
            </a:r>
            <a:r>
              <a:rPr lang="de-DE" err="1">
                <a:latin typeface="Arial"/>
                <a:cs typeface="Arial"/>
              </a:rPr>
              <a:t>output</a:t>
            </a:r>
            <a:endParaRPr lang="de-DE">
              <a:latin typeface="Arial"/>
              <a:cs typeface="Arial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8472DE4-147E-0713-BD95-55003EDB81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numCol="2" spcCol="180000" rtlCol="0" anchor="t">
            <a:noAutofit/>
          </a:bodyPr>
          <a:lstStyle/>
          <a:p>
            <a:pPr marL="179705" indent="-179705"/>
            <a:r>
              <a:rPr lang="de-DE">
                <a:latin typeface="Arial"/>
                <a:cs typeface="Arial"/>
              </a:rPr>
              <a:t>256-way </a:t>
            </a:r>
            <a:r>
              <a:rPr lang="de-DE" err="1">
                <a:latin typeface="Arial"/>
                <a:cs typeface="Arial"/>
              </a:rPr>
              <a:t>Softmax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each</a:t>
            </a:r>
            <a:r>
              <a:rPr lang="de-DE">
                <a:latin typeface="Arial"/>
                <a:cs typeface="Arial"/>
              </a:rPr>
              <a:t> RGB </a:t>
            </a:r>
            <a:r>
              <a:rPr lang="de-DE" err="1">
                <a:latin typeface="Arial"/>
                <a:cs typeface="Arial"/>
              </a:rPr>
              <a:t>colour</a:t>
            </a:r>
            <a:endParaRPr lang="de-DE">
              <a:latin typeface="Arial"/>
              <a:cs typeface="Arial"/>
            </a:endParaRPr>
          </a:p>
          <a:p>
            <a:pPr marL="179705" indent="-179705"/>
            <a:endParaRPr lang="de-DE"/>
          </a:p>
          <a:p>
            <a:pPr marL="179705" indent="-179705"/>
            <a:r>
              <a:rPr lang="de-DE" err="1">
                <a:latin typeface="Arial"/>
                <a:cs typeface="Arial"/>
              </a:rPr>
              <a:t>Softmax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model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discrete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probability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distribution</a:t>
            </a:r>
            <a:endParaRPr lang="de-DE">
              <a:latin typeface="Arial"/>
              <a:cs typeface="Arial"/>
            </a:endParaRPr>
          </a:p>
          <a:p>
            <a:pPr marL="179705" indent="-179705"/>
            <a:endParaRPr lang="de-DE"/>
          </a:p>
          <a:p>
            <a:pPr marL="179705" indent="-179705"/>
            <a:r>
              <a:rPr lang="de-DE">
                <a:latin typeface="Arial"/>
                <a:cs typeface="Arial"/>
              </a:rPr>
              <a:t>Advantages: </a:t>
            </a:r>
            <a:r>
              <a:rPr lang="de-DE" err="1">
                <a:latin typeface="Arial"/>
                <a:cs typeface="Arial"/>
              </a:rPr>
              <a:t>distribution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mass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inside</a:t>
            </a:r>
            <a:r>
              <a:rPr lang="de-DE">
                <a:latin typeface="Arial"/>
                <a:cs typeface="Arial"/>
              </a:rPr>
              <a:t> [0,255] ; </a:t>
            </a:r>
            <a:r>
              <a:rPr lang="de-DE" err="1">
                <a:latin typeface="Arial"/>
                <a:cs typeface="Arial"/>
              </a:rPr>
              <a:t>predicted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distributions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are</a:t>
            </a:r>
            <a:r>
              <a:rPr lang="de-DE">
                <a:latin typeface="Arial"/>
                <a:cs typeface="Arial"/>
              </a:rPr>
              <a:t> meaningful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54872A-7303-B581-9C76-9E7E8FC4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922511"/>
            <a:ext cx="3192511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02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250FB1D-07F8-1E2B-6246-5439E1B021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6B55F8-D114-574E-1801-354461E007E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2D9DEC-21AD-1F5D-E550-22803FB5B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42DB64-6AAC-78C7-72C1-5727DEF4DF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PixelCNN</a:t>
            </a:r>
            <a:r>
              <a:rPr lang="de-DE"/>
              <a:t> </a:t>
            </a:r>
            <a:r>
              <a:rPr lang="de-DE" err="1"/>
              <a:t>vs</a:t>
            </a:r>
            <a:r>
              <a:rPr lang="de-DE"/>
              <a:t> </a:t>
            </a:r>
            <a:r>
              <a:rPr lang="de-DE" err="1"/>
              <a:t>PixelRNN</a:t>
            </a:r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350EF7D-9107-E06C-09CF-984ADC42A2E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825" y="1093351"/>
            <a:ext cx="8642350" cy="2637095"/>
          </a:xfrm>
        </p:spPr>
        <p:txBody>
          <a:bodyPr/>
          <a:lstStyle/>
          <a:p>
            <a:pPr marL="0" indent="0">
              <a:buNone/>
            </a:pPr>
            <a:r>
              <a:rPr lang="de-DE" sz="1800" b="1" err="1"/>
              <a:t>PixelRNN</a:t>
            </a:r>
            <a:endParaRPr lang="de-DE" sz="1800" b="1"/>
          </a:p>
          <a:p>
            <a:pPr marL="0" indent="0">
              <a:buNone/>
            </a:pPr>
            <a:endParaRPr lang="de-DE" sz="1600">
              <a:latin typeface="+mn-lt"/>
            </a:endParaRPr>
          </a:p>
          <a:p>
            <a:r>
              <a:rPr lang="de-DE" sz="1600" err="1">
                <a:latin typeface="+mn-lt"/>
              </a:rPr>
              <a:t>Uses</a:t>
            </a:r>
            <a:r>
              <a:rPr lang="de-DE" sz="1600">
                <a:latin typeface="+mn-lt"/>
              </a:rPr>
              <a:t> LSTMs </a:t>
            </a:r>
            <a:r>
              <a:rPr lang="de-DE" sz="1600" err="1">
                <a:latin typeface="+mn-lt"/>
              </a:rPr>
              <a:t>to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capture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dependencies</a:t>
            </a:r>
            <a:endParaRPr lang="de-DE" sz="1600">
              <a:latin typeface="+mn-lt"/>
            </a:endParaRPr>
          </a:p>
          <a:p>
            <a:endParaRPr lang="de-DE" sz="1600">
              <a:latin typeface="+mn-lt"/>
            </a:endParaRPr>
          </a:p>
          <a:p>
            <a:r>
              <a:rPr lang="de-DE" sz="1600">
                <a:latin typeface="+mn-lt"/>
              </a:rPr>
              <a:t>Computational </a:t>
            </a:r>
            <a:r>
              <a:rPr lang="de-DE" sz="1600" err="1">
                <a:latin typeface="+mn-lt"/>
              </a:rPr>
              <a:t>more</a:t>
            </a:r>
            <a:r>
              <a:rPr lang="de-DE" sz="1600">
                <a:latin typeface="+mn-lt"/>
              </a:rPr>
              <a:t> intensive in </a:t>
            </a:r>
            <a:r>
              <a:rPr lang="de-DE" sz="1600" err="1">
                <a:latin typeface="+mn-lt"/>
              </a:rPr>
              <a:t>training</a:t>
            </a:r>
            <a:endParaRPr lang="de-DE" sz="1600">
              <a:latin typeface="+mn-lt"/>
            </a:endParaRPr>
          </a:p>
          <a:p>
            <a:pPr marL="0" indent="0">
              <a:buNone/>
            </a:pPr>
            <a:r>
              <a:rPr lang="de-DE" sz="1600">
                <a:latin typeface="+mn-lt"/>
                <a:sym typeface="Wingdings" panose="05000000000000000000" pitchFamily="2" charset="2"/>
              </a:rPr>
              <a:t>	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each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state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needs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to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be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computed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		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sequentially</a:t>
            </a:r>
            <a:endParaRPr lang="de-DE" sz="160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600">
              <a:latin typeface="+mn-lt"/>
              <a:sym typeface="Wingdings" panose="05000000000000000000" pitchFamily="2" charset="2"/>
            </a:endParaRPr>
          </a:p>
          <a:p>
            <a:r>
              <a:rPr lang="de-DE" sz="1600" err="1">
                <a:latin typeface="+mn-lt"/>
                <a:sym typeface="Wingdings" panose="05000000000000000000" pitchFamily="2" charset="2"/>
              </a:rPr>
              <a:t>Captures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entire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available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context</a:t>
            </a:r>
            <a:endParaRPr lang="de-DE" sz="160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600"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600">
              <a:latin typeface="+mn-lt"/>
            </a:endParaRPr>
          </a:p>
          <a:p>
            <a:endParaRPr lang="de-DE" sz="1600"/>
          </a:p>
          <a:p>
            <a:pPr marL="0" indent="0">
              <a:buNone/>
            </a:pPr>
            <a:r>
              <a:rPr lang="de-DE" b="1" err="1"/>
              <a:t>PixelCNN</a:t>
            </a:r>
            <a:endParaRPr lang="de-DE" b="1"/>
          </a:p>
          <a:p>
            <a:pPr marL="0" indent="0">
              <a:buNone/>
            </a:pPr>
            <a:endParaRPr lang="de-DE" b="1"/>
          </a:p>
          <a:p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uses</a:t>
            </a:r>
            <a:r>
              <a:rPr lang="de-DE"/>
              <a:t> </a:t>
            </a:r>
            <a:r>
              <a:rPr lang="de-DE" err="1"/>
              <a:t>convolutional</a:t>
            </a:r>
            <a:r>
              <a:rPr lang="de-DE"/>
              <a:t> </a:t>
            </a:r>
            <a:r>
              <a:rPr lang="de-DE" err="1"/>
              <a:t>layers</a:t>
            </a:r>
            <a:endParaRPr lang="de-DE"/>
          </a:p>
          <a:p>
            <a:endParaRPr lang="de-DE"/>
          </a:p>
          <a:p>
            <a:r>
              <a:rPr lang="de-DE"/>
              <a:t>Computational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efficient</a:t>
            </a:r>
            <a:r>
              <a:rPr lang="de-DE"/>
              <a:t> in </a:t>
            </a:r>
            <a:r>
              <a:rPr lang="de-DE" err="1"/>
              <a:t>training</a:t>
            </a:r>
            <a:r>
              <a:rPr lang="de-DE"/>
              <a:t>/</a:t>
            </a:r>
            <a:r>
              <a:rPr lang="de-DE" err="1"/>
              <a:t>evaluation</a:t>
            </a:r>
            <a:endParaRPr lang="de-DE"/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	 </a:t>
            </a:r>
            <a:r>
              <a:rPr lang="de-DE" err="1"/>
              <a:t>computes</a:t>
            </a:r>
            <a:r>
              <a:rPr lang="de-DE"/>
              <a:t> </a:t>
            </a:r>
            <a:r>
              <a:rPr lang="de-DE" err="1"/>
              <a:t>features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all </a:t>
            </a:r>
            <a:r>
              <a:rPr lang="de-DE" err="1"/>
              <a:t>pixel</a:t>
            </a:r>
            <a:r>
              <a:rPr lang="de-DE"/>
              <a:t> </a:t>
            </a:r>
            <a:r>
              <a:rPr lang="de-DE" err="1"/>
              <a:t>positions</a:t>
            </a:r>
            <a:r>
              <a:rPr lang="de-DE"/>
              <a:t> 	at </a:t>
            </a:r>
            <a:r>
              <a:rPr lang="de-DE" err="1"/>
              <a:t>once</a:t>
            </a:r>
            <a:endParaRPr lang="de-DE"/>
          </a:p>
          <a:p>
            <a:pPr marL="0" indent="0">
              <a:buNone/>
            </a:pPr>
            <a:endParaRPr lang="de-DE"/>
          </a:p>
          <a:p>
            <a:r>
              <a:rPr lang="de-DE"/>
              <a:t>Limited </a:t>
            </a:r>
            <a:r>
              <a:rPr lang="de-DE" err="1"/>
              <a:t>receptive</a:t>
            </a:r>
            <a:r>
              <a:rPr lang="de-DE"/>
              <a:t> </a:t>
            </a:r>
            <a:r>
              <a:rPr lang="de-DE" err="1"/>
              <a:t>field</a:t>
            </a:r>
            <a:r>
              <a:rPr lang="de-DE"/>
              <a:t> (not all </a:t>
            </a:r>
            <a:r>
              <a:rPr lang="de-DE" err="1"/>
              <a:t>available</a:t>
            </a:r>
            <a:r>
              <a:rPr lang="de-DE"/>
              <a:t> </a:t>
            </a:r>
            <a:r>
              <a:rPr lang="de-DE" err="1"/>
              <a:t>context</a:t>
            </a:r>
            <a:r>
              <a:rPr lang="de-DE"/>
              <a:t> </a:t>
            </a:r>
            <a:r>
              <a:rPr lang="de-DE" err="1"/>
              <a:t>captured</a:t>
            </a:r>
            <a:r>
              <a:rPr lang="de-DE"/>
              <a:t>)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1915D94-C28C-CDC5-3086-84A608F2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D58885E-A9B8-38A1-B39F-667BF214F59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22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B255EA-334E-37F4-D252-14B2D3C7FA9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9626A3B-31EF-436A-ADB5-442F8F97EB21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8F914D-E694-0A84-0D3F-EF6494030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09529F-1D0D-0523-69BB-A7AB30E5A5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Backpropagation: Simple Example</a:t>
            </a:r>
            <a:endParaRPr lang="de-DE"/>
          </a:p>
        </p:txBody>
      </p:sp>
      <p:pic>
        <p:nvPicPr>
          <p:cNvPr id="13" name="Inhaltsplatzhalter 12" descr="Ein Bild, das Screenshot, Diagramm, Reihe, Text enthält.&#10;&#10;Automatisch generierte Beschreibung">
            <a:extLst>
              <a:ext uri="{FF2B5EF4-FFF2-40B4-BE49-F238E27FC236}">
                <a16:creationId xmlns:a16="http://schemas.microsoft.com/office/drawing/2014/main" id="{3103DE1E-0595-78C5-30D5-030770746AA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91" y="1299545"/>
            <a:ext cx="4825018" cy="2845944"/>
          </a:xfrm>
        </p:spPr>
      </p:pic>
      <p:sp>
        <p:nvSpPr>
          <p:cNvPr id="6" name="Fußzeilenplatzhalter 1">
            <a:extLst>
              <a:ext uri="{FF2B5EF4-FFF2-40B4-BE49-F238E27FC236}">
                <a16:creationId xmlns:a16="http://schemas.microsoft.com/office/drawing/2014/main" id="{6FE8CCBF-8895-A6AB-0927-19B0482BA0E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033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14D7DF9-0A0B-FB86-769A-F136D5AC0E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1F6378-2BF2-F359-EB1F-EEB0EFEEAD4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FCAAA3-55E6-043E-E753-A64141F7D6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963FE44-F404-F885-C71C-283AE9777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 err="1">
                <a:latin typeface="Arial"/>
                <a:cs typeface="Arial"/>
              </a:rPr>
              <a:t>PixelCNN</a:t>
            </a:r>
            <a:r>
              <a:rPr lang="de-DE">
                <a:latin typeface="Arial"/>
                <a:cs typeface="Arial"/>
              </a:rPr>
              <a:t>: Sampling</a:t>
            </a:r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F04361E9-7645-B401-7F5A-5AD8AA288E1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50825" y="1058863"/>
                <a:ext cx="4280185" cy="2858684"/>
              </a:xfrm>
            </p:spPr>
            <p:txBody>
              <a:bodyPr numCol="1"/>
              <a:lstStyle/>
              <a:p>
                <a:pPr marL="342900" indent="-342900">
                  <a:buAutoNum type="arabicPeriod"/>
                </a:pPr>
                <a:r>
                  <a:rPr lang="de-DE">
                    <a:latin typeface="Arial"/>
                    <a:cs typeface="Arial"/>
                  </a:rPr>
                  <a:t>Sample </a:t>
                </a:r>
                <a:r>
                  <a:rPr lang="de-DE" err="1">
                    <a:latin typeface="Arial"/>
                    <a:cs typeface="Arial"/>
                  </a:rPr>
                  <a:t>value</a:t>
                </a:r>
                <a:r>
                  <a:rPr lang="de-DE">
                    <a:latin typeface="Arial"/>
                    <a:cs typeface="Arial"/>
                  </a:rPr>
                  <a:t> </a:t>
                </a:r>
                <a:r>
                  <a:rPr lang="de-DE" err="1">
                    <a:latin typeface="Arial"/>
                    <a:cs typeface="Arial"/>
                  </a:rPr>
                  <a:t>from</a:t>
                </a:r>
                <a:r>
                  <a:rPr lang="de-DE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de-DE" b="0">
                  <a:latin typeface="Arial"/>
                  <a:cs typeface="Arial"/>
                </a:endParaRPr>
              </a:p>
              <a:p>
                <a:pPr marL="342900" indent="-342900">
                  <a:buAutoNum type="arabicPeriod"/>
                </a:pPr>
                <a:r>
                  <a:rPr lang="de-DE"/>
                  <a:t>Feed </a:t>
                </a:r>
                <a:r>
                  <a:rPr lang="de-DE" err="1"/>
                  <a:t>value</a:t>
                </a:r>
                <a:r>
                  <a:rPr lang="de-DE"/>
                  <a:t> </a:t>
                </a:r>
                <a:r>
                  <a:rPr lang="de-DE" err="1"/>
                  <a:t>into</a:t>
                </a:r>
                <a:r>
                  <a:rPr lang="de-DE"/>
                  <a:t> network &amp; </a:t>
                </a:r>
                <a:r>
                  <a:rPr lang="de-DE" err="1"/>
                  <a:t>compute</a:t>
                </a:r>
                <a:r>
                  <a:rPr lang="de-DE"/>
                  <a:t> </a:t>
                </a:r>
                <a:r>
                  <a:rPr lang="de-DE" err="1"/>
                  <a:t>next</a:t>
                </a:r>
                <a:r>
                  <a:rPr lang="de-DE"/>
                  <a:t> </a:t>
                </a:r>
                <a:r>
                  <a:rPr lang="de-DE" err="1"/>
                  <a:t>pixel</a:t>
                </a:r>
                <a:r>
                  <a:rPr lang="de-DE"/>
                  <a:t> </a:t>
                </a:r>
                <a:r>
                  <a:rPr lang="de-DE" err="1"/>
                  <a:t>value</a:t>
                </a:r>
                <a:r>
                  <a:rPr lang="de-DE"/>
                  <a:t> </a:t>
                </a:r>
              </a:p>
              <a:p>
                <a:pPr marL="342900" indent="-342900">
                  <a:buAutoNum type="arabicPeriod"/>
                </a:pPr>
                <a:r>
                  <a:rPr lang="de-DE"/>
                  <a:t>Feed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/>
                  <a:t> </a:t>
                </a:r>
                <a:r>
                  <a:rPr lang="de-DE" err="1"/>
                  <a:t>into</a:t>
                </a:r>
                <a:r>
                  <a:rPr lang="de-DE"/>
                  <a:t> Network &amp; </a:t>
                </a:r>
                <a:r>
                  <a:rPr lang="de-DE" err="1"/>
                  <a:t>compute</a:t>
                </a:r>
                <a:r>
                  <a:rPr lang="de-DE"/>
                  <a:t> </a:t>
                </a:r>
                <a:r>
                  <a:rPr lang="de-DE" err="1"/>
                  <a:t>next</a:t>
                </a:r>
                <a:r>
                  <a:rPr lang="de-DE"/>
                  <a:t> </a:t>
                </a:r>
                <a:r>
                  <a:rPr lang="de-DE" err="1"/>
                  <a:t>pixel</a:t>
                </a:r>
                <a:r>
                  <a:rPr lang="de-DE"/>
                  <a:t> </a:t>
                </a:r>
                <a:r>
                  <a:rPr lang="de-DE" err="1"/>
                  <a:t>value</a:t>
                </a:r>
                <a:endParaRPr lang="de-DE"/>
              </a:p>
              <a:p>
                <a:pPr marL="342900" indent="-342900">
                  <a:buAutoNum type="arabicPeriod"/>
                </a:pPr>
                <a:r>
                  <a:rPr lang="de-DE"/>
                  <a:t>…</a:t>
                </a:r>
              </a:p>
              <a:p>
                <a:pPr marL="342900" indent="-342900">
                  <a:buAutoNum type="arabicPeriod"/>
                </a:pPr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r>
                  <a:rPr lang="de-DE"/>
                  <a:t>Sampling </a:t>
                </a:r>
                <a:r>
                  <a:rPr lang="de-DE" err="1"/>
                  <a:t>is</a:t>
                </a:r>
                <a:r>
                  <a:rPr lang="de-DE"/>
                  <a:t> </a:t>
                </a:r>
                <a:r>
                  <a:rPr lang="de-DE" err="1"/>
                  <a:t>sequential</a:t>
                </a:r>
                <a:r>
                  <a:rPr lang="de-DE"/>
                  <a:t> </a:t>
                </a:r>
                <a:r>
                  <a:rPr lang="de-DE">
                    <a:sym typeface="Wingdings" panose="05000000000000000000" pitchFamily="2" charset="2"/>
                  </a:rPr>
                  <a:t></a:t>
                </a:r>
                <a:r>
                  <a:rPr lang="de-DE"/>
                  <a:t> </a:t>
                </a:r>
                <a:r>
                  <a:rPr lang="de-DE" err="1"/>
                  <a:t>takes</a:t>
                </a:r>
                <a:r>
                  <a:rPr lang="de-DE"/>
                  <a:t> </a:t>
                </a:r>
                <a:r>
                  <a:rPr lang="de-DE" err="1"/>
                  <a:t>more</a:t>
                </a:r>
                <a:r>
                  <a:rPr lang="de-DE"/>
                  <a:t> time</a:t>
                </a:r>
              </a:p>
              <a:p>
                <a:pPr marL="0" indent="0">
                  <a:buNone/>
                </a:pPr>
                <a:endParaRPr lang="de-DE"/>
              </a:p>
              <a:p>
                <a:r>
                  <a:rPr lang="de-DE"/>
                  <a:t>Training </a:t>
                </a:r>
                <a:r>
                  <a:rPr lang="de-DE" err="1"/>
                  <a:t>is</a:t>
                </a:r>
                <a:r>
                  <a:rPr lang="de-DE"/>
                  <a:t> parallel (CNN) </a:t>
                </a:r>
                <a:r>
                  <a:rPr lang="de-DE">
                    <a:sym typeface="Wingdings" panose="05000000000000000000" pitchFamily="2" charset="2"/>
                  </a:rPr>
                  <a:t> </a:t>
                </a:r>
                <a:r>
                  <a:rPr lang="de-DE" err="1">
                    <a:sym typeface="Wingdings" panose="05000000000000000000" pitchFamily="2" charset="2"/>
                  </a:rPr>
                  <a:t>more</a:t>
                </a:r>
                <a:r>
                  <a:rPr lang="de-DE">
                    <a:sym typeface="Wingdings" panose="05000000000000000000" pitchFamily="2" charset="2"/>
                  </a:rPr>
                  <a:t> </a:t>
                </a:r>
                <a:r>
                  <a:rPr lang="de-DE" err="1">
                    <a:sym typeface="Wingdings" panose="05000000000000000000" pitchFamily="2" charset="2"/>
                  </a:rPr>
                  <a:t>efficient</a:t>
                </a:r>
                <a:endParaRPr lang="de-DE"/>
              </a:p>
              <a:p>
                <a:endParaRPr lang="de-DE"/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F04361E9-7645-B401-7F5A-5AD8AA288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50825" y="1058863"/>
                <a:ext cx="4280185" cy="2858684"/>
              </a:xfrm>
              <a:blipFill>
                <a:blip r:embed="rId3"/>
                <a:stretch>
                  <a:fillRect l="-2707" t="-2345" r="-2564" b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nhaltsplatzhalter 8" descr="Ein Bild, das Screenshot, Text, Diagramm, Reihe enthält.&#10;&#10;Beschreibung automatisch generiert.">
            <a:extLst>
              <a:ext uri="{FF2B5EF4-FFF2-40B4-BE49-F238E27FC236}">
                <a16:creationId xmlns:a16="http://schemas.microsoft.com/office/drawing/2014/main" id="{F071B8C0-C12A-173E-15FD-41530E13806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067754" y="749122"/>
            <a:ext cx="3831998" cy="286408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CA7A7D-91F5-34AE-0E98-CBDFC12E3B83}"/>
              </a:ext>
            </a:extLst>
          </p:cNvPr>
          <p:cNvSpPr txBox="1"/>
          <p:nvPr/>
        </p:nvSpPr>
        <p:spPr>
          <a:xfrm>
            <a:off x="5585113" y="3784023"/>
            <a:ext cx="3446318" cy="161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0" rIns="91440" bIns="0" numCol="1" spcCol="2160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1050">
                <a:ea typeface="+mn-lt"/>
                <a:cs typeface="+mn-lt"/>
              </a:rPr>
              <a:t>https://youtu.be/-FFveGrG46w?si=BOHiIvvzY-GnDJgU</a:t>
            </a:r>
            <a:endParaRPr lang="de-DE" sz="105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302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BC0FEF-4D8A-E73F-5E91-B5CAF1E6D6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AA29-67D2-885C-9C65-9109E42B6AC4}" type="datetime1">
              <a:rPr lang="de-DE" smtClean="0"/>
              <a:t>21.05.2024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E5B350-2DCC-2358-39F2-D18E71DB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05AA92-6DC7-61B3-76EF-19C2C98A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8E94-DAD2-8878-9C65-2C2DC02B6A79}" type="slidenum">
              <a:rPr lang="de-DE" smtClean="0"/>
              <a:t>41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CB64A1-A239-0235-B657-DFD5828BC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6"/>
          <a:stretch/>
        </p:blipFill>
        <p:spPr bwMode="auto">
          <a:xfrm>
            <a:off x="0" y="73644"/>
            <a:ext cx="2660806" cy="217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886B50C-71E6-B3A9-6A0B-755FF54CE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4" t="2348" r="-4092" b="-2348"/>
          <a:stretch/>
        </p:blipFill>
        <p:spPr bwMode="auto">
          <a:xfrm>
            <a:off x="0" y="2348615"/>
            <a:ext cx="2866608" cy="217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7340990-1D92-6BAE-5C53-F1E63F920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78" y="299684"/>
            <a:ext cx="2268180" cy="2045929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2EF8B914-C1C2-9747-3188-1924DD5EDE71}"/>
              </a:ext>
            </a:extLst>
          </p:cNvPr>
          <p:cNvSpPr txBox="1">
            <a:spLocks/>
          </p:cNvSpPr>
          <p:nvPr/>
        </p:nvSpPr>
        <p:spPr>
          <a:xfrm>
            <a:off x="3119710" y="2157428"/>
            <a:ext cx="2606338" cy="44437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/>
              <a:t>MADE </a:t>
            </a:r>
            <a:r>
              <a:rPr lang="de-DE" err="1"/>
              <a:t>vs</a:t>
            </a:r>
            <a:r>
              <a:rPr lang="de-DE"/>
              <a:t> </a:t>
            </a:r>
            <a:r>
              <a:rPr lang="de-DE" err="1"/>
              <a:t>PixelRNN</a:t>
            </a:r>
            <a:r>
              <a:rPr lang="de-DE"/>
              <a:t>/CNN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0A18D3-F26F-EF29-0BC6-3EBE53BFA859}"/>
              </a:ext>
            </a:extLst>
          </p:cNvPr>
          <p:cNvSpPr txBox="1"/>
          <p:nvPr/>
        </p:nvSpPr>
        <p:spPr>
          <a:xfrm>
            <a:off x="6991514" y="191962"/>
            <a:ext cx="2031274" cy="107722"/>
          </a:xfrm>
          <a:prstGeom prst="rect">
            <a:avLst/>
          </a:prstGeom>
        </p:spPr>
        <p:txBody>
          <a:bodyPr wrap="square" tIns="0" bIns="0" numCol="1" spcCol="216000" rtlCol="0">
            <a:spAutoFit/>
          </a:bodyPr>
          <a:lstStyle/>
          <a:p>
            <a:pPr defTabSz="0">
              <a:lnSpc>
                <a:spcPct val="100000"/>
              </a:lnSpc>
              <a:spcBef>
                <a:spcPts val="0"/>
              </a:spcBef>
              <a:tabLst>
                <a:tab pos="180000" algn="l"/>
              </a:tabLst>
            </a:pPr>
            <a:r>
              <a:rPr lang="de-DE" sz="700" err="1">
                <a:solidFill>
                  <a:schemeClr val="tx1"/>
                </a:solidFill>
              </a:rPr>
              <a:t>Generated</a:t>
            </a:r>
            <a:r>
              <a:rPr lang="de-DE" sz="700">
                <a:solidFill>
                  <a:schemeClr val="tx1"/>
                </a:solidFill>
              </a:rPr>
              <a:t> </a:t>
            </a:r>
            <a:r>
              <a:rPr lang="de-DE" sz="700" err="1">
                <a:solidFill>
                  <a:schemeClr val="tx1"/>
                </a:solidFill>
              </a:rPr>
              <a:t>from</a:t>
            </a:r>
            <a:r>
              <a:rPr lang="de-DE" sz="700">
                <a:solidFill>
                  <a:schemeClr val="tx1"/>
                </a:solidFill>
              </a:rPr>
              <a:t> </a:t>
            </a:r>
            <a:r>
              <a:rPr lang="de-DE" sz="700" err="1">
                <a:solidFill>
                  <a:schemeClr val="tx1"/>
                </a:solidFill>
              </a:rPr>
              <a:t>ImageNet</a:t>
            </a:r>
            <a:endParaRPr lang="de-DE" sz="70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7FC980-35DB-1575-ECD9-749202B8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539" y="2530305"/>
            <a:ext cx="2746413" cy="181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18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0EBCFB-ED71-3536-CD2F-6358546CA26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647383-6C59-438D-815B-03F4716B6C4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DAA4B11-B4B0-49B5-A03B-13E36C198DFC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C70A04-139A-B9D5-5D76-FF7F03F114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8A068F-05FD-A68E-9A9C-82461E7900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Appendix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23FA93-0A6F-0B65-C162-B6B3B6C236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253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AAAAAAA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xhQAAKgcAACYLQAAWR4AABAAAAAmAAAACAAAAHxw////////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AAAAAAA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eS4AAKQcAAAKNAAAVR4AABAgAAAmAAAACAAAAHxw////////"/>
              </a:ext>
            </a:extLst>
          </p:cNvSpPr>
          <p:nvPr>
            <p:ph type="dt" sz="half" idx="10"/>
          </p:nvPr>
        </p:nvSpPr>
        <p:spPr>
          <a:noFill/>
          <a:ln>
            <a:noFill/>
          </a:ln>
          <a:effectLst/>
        </p:spPr>
        <p:txBody>
          <a:bodyPr vert="horz" wrap="none" lIns="0" tIns="0" rIns="0" bIns="0" numCol="1" spcCol="215900" anchor="t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E9FD-B3D2-881F-9C65-454AA72B6A10}" type="datetime1">
              <a:rPr lang="de-DE"/>
              <a:t>21.05.2024</a:t>
            </a:fld>
            <a:endParaRPr/>
          </a:p>
        </p:txBody>
      </p:sp>
      <p:sp>
        <p:nvSpPr>
          <p:cNvPr id="4" name="Foliennummernplatzhalter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ZAAAAA0AAAAAAAAAAEgAAAAAAAAASAAAAAAAAAAB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J/f38AAAAAA8zMzADAwP8Af39/AAAAAAAAAAAAAAAAAAAAAAAAAAAAIQAAABgAAAAUAAAAUjQAAIEcAAC1NgAAzB0AABAAAAAmAAAACAAAAHxw////////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lIns="0" tIns="45720" rIns="0" bIns="45720" numCol="1" spcCol="215900" anchor="ctr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/>
            </a:pPr>
            <a:fld id="{3FDDD535-7BD2-8823-9C65-8D769B2B6AD8}" type="slidenum">
              <a:rPr/>
              <a:t>43</a:t>
            </a:fld>
            <a:endParaRPr/>
          </a:p>
        </p:txBody>
      </p:sp>
      <p:sp>
        <p:nvSpPr>
          <p:cNvPr id="5" name="Textplatzhalter 4"/>
          <p:cNvSpPr txBox="1"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EgAAAA0AAAAAAAAAAAAAAABx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iwEAANsCAAC1NgAAlwUAABAAAAAmAAAACAAAAH3x////////"/>
              </a:ext>
            </a:extLst>
          </p:cNvSpPr>
          <p:nvPr>
            <p:ph type="body" idx="14"/>
          </p:nvPr>
        </p:nvSpPr>
        <p:spPr>
          <a:xfrm>
            <a:off x="250825" y="464185"/>
            <a:ext cx="864235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71755" bIns="0" numCol="1" spcCol="215900" anchor="t">
            <a:prstTxWarp prst="textNoShape">
              <a:avLst/>
            </a:prstTxWarp>
          </a:bodyPr>
          <a:lstStyle/>
          <a:p>
            <a:pPr marL="0" indent="0">
              <a:buNone/>
              <a:defRPr lang="de-de" sz="2800" cap="none">
                <a:solidFill>
                  <a:srgbClr val="84B819"/>
                </a:solidFill>
              </a:defRPr>
            </a:pPr>
            <a:r>
              <a:t>Sources</a:t>
            </a:r>
          </a:p>
        </p:txBody>
      </p:sp>
      <p:sp>
        <p:nvSpPr>
          <p:cNvPr id="6" name="Inhaltsplatzhalter 5"/>
          <p:cNvSpPr txBox="1"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2jlFZhMAAAAlAAAAEgAAAA0AAAAAAAAAAAAAAAAAAAAAAAAAAAAAAAAAAAAAAAAAAAEAAABQAAAAAAAAAAAA4D8AAAAAAADgPwAAAAAAAOA/AAAAAAAA4D8AAAAAAADgPwAAAAAAAOA/AAAAAAAA4D8AAAAAAADgPwAAAAAAAOA/AAAAAAAA4D8CAAAAjAAAAAAAAAAAAAAAhLgZ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AAAA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hLgZBf///wEAAAAAAAAAAAAAAAAAAAAAAAAAAAAAAAAAAAAAAAAAAAAAAAB/f38AAAAAA8zMzADAwP8Af39/AAAAAAAAAAAAAAAAAAAAAAAAAAAAIQAAABgAAAAUAAAAiwEAAIQGAAC1NgAA6RYAAAAAAAAmAAAACAAAAH3x////////"/>
              </a:ext>
            </a:extLst>
          </p:cNvSpPr>
          <p:nvPr>
            <p:ph type="body" idx="11"/>
          </p:nvPr>
        </p:nvSpPr>
        <p:spPr>
          <a:xfrm>
            <a:off x="250825" y="1059180"/>
            <a:ext cx="8642350" cy="3434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</a:rPr>
              <a:t>Pixel </a:t>
            </a:r>
            <a:r>
              <a:rPr lang="de-DE" sz="1600" err="1">
                <a:solidFill>
                  <a:schemeClr val="tx1"/>
                </a:solidFill>
              </a:rPr>
              <a:t>Recurrent</a:t>
            </a:r>
            <a:r>
              <a:rPr lang="de-DE" sz="1600">
                <a:solidFill>
                  <a:schemeClr val="tx1"/>
                </a:solidFill>
              </a:rPr>
              <a:t> </a:t>
            </a:r>
            <a:r>
              <a:rPr lang="de-DE" sz="1600" err="1">
                <a:solidFill>
                  <a:schemeClr val="tx1"/>
                </a:solidFill>
              </a:rPr>
              <a:t>Neural</a:t>
            </a:r>
            <a:r>
              <a:rPr lang="de-DE" sz="1600">
                <a:solidFill>
                  <a:schemeClr val="tx1"/>
                </a:solidFill>
              </a:rPr>
              <a:t> Networks – Google DeepMind</a:t>
            </a: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</a:rPr>
              <a:t>MADE: </a:t>
            </a:r>
            <a:r>
              <a:rPr lang="de-DE" sz="1600" err="1">
                <a:solidFill>
                  <a:schemeClr val="tx1"/>
                </a:solidFill>
              </a:rPr>
              <a:t>Masked</a:t>
            </a:r>
            <a:r>
              <a:rPr lang="de-DE" sz="1600">
                <a:solidFill>
                  <a:schemeClr val="tx1"/>
                </a:solidFill>
              </a:rPr>
              <a:t> Autoencoder </a:t>
            </a:r>
            <a:r>
              <a:rPr lang="de-DE" sz="1600" err="1">
                <a:solidFill>
                  <a:schemeClr val="tx1"/>
                </a:solidFill>
              </a:rPr>
              <a:t>for</a:t>
            </a:r>
            <a:r>
              <a:rPr lang="de-DE" sz="1600">
                <a:solidFill>
                  <a:schemeClr val="tx1"/>
                </a:solidFill>
              </a:rPr>
              <a:t> Distribution </a:t>
            </a:r>
            <a:r>
              <a:rPr lang="de-DE" sz="1600" err="1">
                <a:solidFill>
                  <a:schemeClr val="tx1"/>
                </a:solidFill>
              </a:rPr>
              <a:t>Estimation</a:t>
            </a:r>
            <a:r>
              <a:rPr lang="de-DE" sz="1600">
                <a:solidFill>
                  <a:schemeClr val="tx1"/>
                </a:solidFill>
              </a:rPr>
              <a:t> - Mathieu Germain</a:t>
            </a: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  <a:hlinkClick r:id="rId2"/>
              </a:rPr>
              <a:t>https://medium.com</a:t>
            </a:r>
            <a:endParaRPr lang="de-DE" sz="1600">
              <a:solidFill>
                <a:schemeClr val="tx1"/>
              </a:solidFill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hlinkClick r:id="rId3"/>
              </a:rPr>
              <a:t>https://miro.medium.com</a:t>
            </a: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  <a:hlinkClick r:id="rId4"/>
              </a:rPr>
              <a:t>https://youtu.be/hfMk-kjRv4c?si=UGt55n13H9mIYcJa</a:t>
            </a:r>
            <a:r>
              <a:rPr lang="de-DE" sz="1600">
                <a:solidFill>
                  <a:schemeClr val="tx1"/>
                </a:solidFill>
              </a:rPr>
              <a:t> - Sebastian Lauge</a:t>
            </a: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  <a:hlinkClick r:id="rId5"/>
              </a:rPr>
              <a:t>https://youtu.be/tIeHLnjs5U8?si=5IEHnfWKft9AT6lP</a:t>
            </a:r>
            <a:r>
              <a:rPr lang="de-DE" sz="1600">
                <a:solidFill>
                  <a:schemeClr val="tx1"/>
                </a:solidFill>
              </a:rPr>
              <a:t> – 3Blue1Brown</a:t>
            </a: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en-US" sz="1600">
                <a:hlinkClick r:id="rId6"/>
              </a:rPr>
              <a:t>MADE</a:t>
            </a:r>
            <a:r>
              <a:rPr lang="en-US" sz="1600"/>
              <a:t> - </a:t>
            </a:r>
            <a:r>
              <a:rPr lang="en-US" sz="1600">
                <a:solidFill>
                  <a:schemeClr val="tx1"/>
                </a:solidFill>
              </a:rPr>
              <a:t>blog by Kapil Sachdeva</a:t>
            </a: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  <a:hlinkClick r:id="rId7"/>
              </a:rPr>
              <a:t>https://bios691-deep-learning-r.netlify.app/class/04-class</a:t>
            </a:r>
            <a:endParaRPr lang="de-DE" sz="1600">
              <a:solidFill>
                <a:schemeClr val="tx1"/>
              </a:solidFill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hlinkClick r:id="rId8"/>
              </a:rPr>
              <a:t>https://neuroverse0.wordpress.com/2020/08/11/pixelrnn-gated-pixelcnn-and-pixelcnn</a:t>
            </a: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solidFill>
                  <a:schemeClr val="tx1"/>
                </a:solidFill>
                <a:latin typeface="Arial"/>
                <a:cs typeface="Arial"/>
                <a:hlinkClick r:id="rId9"/>
              </a:rPr>
              <a:t>https://images.datacamp.com/image/upload/v1647442110/image2_ysmali.png</a:t>
            </a:r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 cap="none">
                <a:solidFill>
                  <a:schemeClr val="tx1"/>
                </a:solidFill>
                <a:latin typeface="Arial"/>
                <a:cs typeface="Arial"/>
                <a:hlinkClick r:id="rId10"/>
              </a:rPr>
              <a:t>https://towardsdatascience.com/lstm-networks-a-detailed-explanation-8fae6aefc7f9</a:t>
            </a:r>
            <a:endParaRPr lang="de-DE" sz="1600" cap="none">
              <a:solidFill>
                <a:schemeClr val="tx1"/>
              </a:solidFill>
              <a:latin typeface="Arial"/>
              <a:cs typeface="Arial"/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hlinkClick r:id="rId11"/>
              </a:rPr>
              <a:t>https://www.jeremyjordan.me/autoencoders</a:t>
            </a: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r>
              <a:rPr lang="de-DE" sz="1600">
                <a:hlinkClick r:id="rId12"/>
              </a:rPr>
              <a:t>https://www.researchgate.net/figure/MLP-Autoencoder-architecture_fig4_373266879</a:t>
            </a:r>
            <a:endParaRPr lang="de-DE" sz="1600"/>
          </a:p>
          <a:p>
            <a:pPr marL="179705" indent="-179705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 cap="none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tabLst>
                <a:tab pos="179705" algn="l"/>
              </a:tabLst>
              <a:defRPr lang="de-de" sz="1650" cap="none"/>
            </a:pPr>
            <a:endParaRPr lang="de-DE" sz="1600" cap="none">
              <a:solidFill>
                <a:schemeClr val="tx1"/>
              </a:solidFill>
              <a:latin typeface="Arial"/>
              <a:cs typeface="Arial"/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>
              <a:solidFill>
                <a:schemeClr val="tx1"/>
              </a:solidFill>
              <a:latin typeface="Arial"/>
              <a:cs typeface="Arial"/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/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>
              <a:solidFill>
                <a:schemeClr val="tx1"/>
              </a:solidFill>
            </a:endParaRPr>
          </a:p>
          <a:p>
            <a:pPr marL="179705" indent="-179705" algn="l"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>
              <a:solidFill>
                <a:schemeClr val="tx1"/>
              </a:solidFill>
            </a:endParaRP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en-US" sz="1600">
              <a:solidFill>
                <a:schemeClr val="tx1"/>
              </a:solidFill>
            </a:endParaRPr>
          </a:p>
          <a:p>
            <a:pPr marL="179705" marR="0" indent="-179705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>
                <a:tab pos="179705" algn="l"/>
              </a:tabLst>
              <a:defRPr lang="de-de" sz="1650" cap="none"/>
            </a:pPr>
            <a:endParaRPr lang="de-DE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1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35EBF1-3AFB-B78E-4327-3F5F3043B6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464B9-EF80-EE30-F8D5-A5BADBF0AE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636E619-829A-4F56-8D6E-D8741D4D65A5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E9380-F61F-AD74-D06D-4613A230B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44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F67EFB-7E47-AE4A-8769-7471E690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0" y="210245"/>
            <a:ext cx="7762390" cy="4144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038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4D9B6E-94D7-DCF8-094F-A8B65D2D39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z="1100"/>
              <a:t>Gruppe 1 </a:t>
            </a:r>
            <a:r>
              <a:rPr lang="en-US" sz="1100" err="1"/>
              <a:t>Fachprojekt</a:t>
            </a:r>
            <a:r>
              <a:rPr lang="en-US" sz="1100"/>
              <a:t> Machine Learning | Autoregressive Models</a:t>
            </a:r>
            <a:endParaRPr lang="de-DE" sz="11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86744D-62ED-E83D-C095-C0126E2924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636E619-829A-4F56-8D6E-D8741D4D65A5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C1C553-A3BA-4291-6E7D-6B1E75CBED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9CFCEC93-ADC9-974B-BF6E-02001E4B42A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63840" y="210245"/>
            <a:ext cx="8208963" cy="4137851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18D6DC3-B63E-D9FA-773F-941FF6B66211}"/>
              </a:ext>
            </a:extLst>
          </p:cNvPr>
          <p:cNvSpPr/>
          <p:nvPr/>
        </p:nvSpPr>
        <p:spPr>
          <a:xfrm>
            <a:off x="511487" y="269464"/>
            <a:ext cx="3054673" cy="9414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B367ED4-CAE2-6B4E-B9FB-B77D8413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32" y="2922018"/>
            <a:ext cx="3992081" cy="1385461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D001B23-035E-AE7F-C066-9CC484BC10D5}"/>
              </a:ext>
            </a:extLst>
          </p:cNvPr>
          <p:cNvSpPr/>
          <p:nvPr/>
        </p:nvSpPr>
        <p:spPr>
          <a:xfrm>
            <a:off x="4592132" y="2896303"/>
            <a:ext cx="3992081" cy="1382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720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149757-D800-7C34-5616-79FAB54F8E5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9626A3B-31EF-436A-ADB5-442F8F97EB21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D339D1-4532-3EA0-C4B8-464339608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9108FC-2239-69C2-E21D-E8D3B9898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Backpropagation (2)</a:t>
            </a:r>
            <a:endParaRPr lang="de-DE"/>
          </a:p>
        </p:txBody>
      </p:sp>
      <p:pic>
        <p:nvPicPr>
          <p:cNvPr id="13" name="Inhaltsplatzhalter 12" descr="Ein Bild, das Screenshot, Diagramm, Text, Reihe enthält.">
            <a:extLst>
              <a:ext uri="{FF2B5EF4-FFF2-40B4-BE49-F238E27FC236}">
                <a16:creationId xmlns:a16="http://schemas.microsoft.com/office/drawing/2014/main" id="{CDD51D7B-5CE4-4F54-E085-908C085C4B7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92" y="1118917"/>
            <a:ext cx="5503337" cy="3181218"/>
          </a:xfrm>
        </p:spPr>
      </p:pic>
      <p:sp>
        <p:nvSpPr>
          <p:cNvPr id="6" name="Fußzeilenplatzhalter 1">
            <a:extLst>
              <a:ext uri="{FF2B5EF4-FFF2-40B4-BE49-F238E27FC236}">
                <a16:creationId xmlns:a16="http://schemas.microsoft.com/office/drawing/2014/main" id="{38657CA5-8F67-D274-D500-F183D5B31FD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352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56F970-4BD3-FFC3-B81E-5960BDBFA9C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9626A3B-31EF-436A-ADB5-442F8F97EB21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F3627A-0CA1-EF72-16AA-2F7F40422E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50E255-80B1-B288-8D3A-C97EDA9409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Motivation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 autoregressive </a:t>
            </a:r>
            <a:r>
              <a:rPr lang="de-DE" err="1">
                <a:latin typeface="Arial"/>
                <a:cs typeface="Arial"/>
              </a:rPr>
              <a:t>models</a:t>
            </a:r>
            <a:endParaRPr lang="de-DE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704612D-AF0D-DB32-1C90-139930C9F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365B8FD-B010-1C39-B570-645D664446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numCol="1" spcCol="180000" rtlCol="0" anchor="t">
            <a:noAutofit/>
          </a:bodyPr>
          <a:lstStyle/>
          <a:p>
            <a:pPr marL="179705" indent="-179705"/>
            <a:r>
              <a:rPr lang="de-DE">
                <a:latin typeface="Arial"/>
                <a:cs typeface="Arial"/>
              </a:rPr>
              <a:t>Goal: </a:t>
            </a:r>
            <a:r>
              <a:rPr lang="de-DE" err="1">
                <a:latin typeface="Arial"/>
                <a:cs typeface="Arial"/>
              </a:rPr>
              <a:t>estimate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underlying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distribution</a:t>
            </a:r>
            <a:r>
              <a:rPr lang="de-DE">
                <a:latin typeface="Arial"/>
                <a:cs typeface="Arial"/>
              </a:rPr>
              <a:t> of </a:t>
            </a:r>
            <a:r>
              <a:rPr lang="de-DE" err="1">
                <a:latin typeface="Arial"/>
                <a:cs typeface="Arial"/>
              </a:rPr>
              <a:t>data</a:t>
            </a:r>
            <a:endParaRPr lang="de-DE">
              <a:latin typeface="Arial"/>
              <a:cs typeface="Arial"/>
            </a:endParaRPr>
          </a:p>
          <a:p>
            <a:pPr marL="179705" indent="-179705"/>
            <a:endParaRPr lang="de-DE">
              <a:latin typeface="Arial"/>
              <a:cs typeface="Arial"/>
            </a:endParaRPr>
          </a:p>
          <a:p>
            <a:pPr marL="179705" indent="-179705"/>
            <a:r>
              <a:rPr lang="de-DE" err="1">
                <a:latin typeface="Arial"/>
                <a:cs typeface="Arial"/>
              </a:rPr>
              <a:t>Predict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future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values</a:t>
            </a:r>
            <a:r>
              <a:rPr lang="de-DE">
                <a:latin typeface="Arial"/>
                <a:cs typeface="Arial"/>
              </a:rPr>
              <a:t> in </a:t>
            </a:r>
            <a:r>
              <a:rPr lang="de-DE" err="1">
                <a:latin typeface="Arial"/>
                <a:cs typeface="Arial"/>
              </a:rPr>
              <a:t>sequential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data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using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past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values</a:t>
            </a:r>
            <a:r>
              <a:rPr lang="de-DE">
                <a:latin typeface="Arial"/>
                <a:cs typeface="Arial"/>
              </a:rPr>
              <a:t> (</a:t>
            </a:r>
            <a:r>
              <a:rPr lang="de-DE" err="1">
                <a:latin typeface="Arial"/>
                <a:cs typeface="Arial"/>
              </a:rPr>
              <a:t>autoregression</a:t>
            </a:r>
            <a:r>
              <a:rPr lang="de-DE">
                <a:latin typeface="Arial"/>
                <a:cs typeface="Arial"/>
              </a:rPr>
              <a:t>)</a:t>
            </a:r>
          </a:p>
          <a:p>
            <a:pPr marL="179705" indent="-179705"/>
            <a:endParaRPr lang="de-DE">
              <a:latin typeface="Arial"/>
              <a:cs typeface="Arial"/>
            </a:endParaRPr>
          </a:p>
          <a:p>
            <a:pPr marL="179705" indent="-179705"/>
            <a:endParaRPr lang="de-DE">
              <a:latin typeface="Arial"/>
              <a:cs typeface="Arial"/>
            </a:endParaRPr>
          </a:p>
        </p:txBody>
      </p:sp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72F5C07A-B34B-AD3D-50B6-54CD19B6B79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3254C093-4A2A-DEFC-9FA5-9857DFB0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70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24F343-0FB2-C274-13EF-39019A0926A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DAA4B11-B4B0-49B5-A03B-13E36C198DFC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E45EBF-8847-E8DD-26F4-3351EBD41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B932C0-A2A2-363A-F121-D1FB262F7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827" y="2210326"/>
            <a:ext cx="4617846" cy="1973841"/>
          </a:xfrm>
        </p:spPr>
        <p:txBody>
          <a:bodyPr/>
          <a:lstStyle/>
          <a:p>
            <a:r>
              <a:rPr lang="de-DE"/>
              <a:t>MADE</a:t>
            </a:r>
          </a:p>
          <a:p>
            <a:endParaRPr lang="de-DE"/>
          </a:p>
          <a:p>
            <a:r>
              <a:rPr lang="en-US"/>
              <a:t>Masked Autoencoder for Distribution Estimation</a:t>
            </a:r>
            <a:endParaRPr lang="de-DE"/>
          </a:p>
        </p:txBody>
      </p:sp>
      <p:sp>
        <p:nvSpPr>
          <p:cNvPr id="6" name="Fußzeilenplatzhalter 1">
            <a:extLst>
              <a:ext uri="{FF2B5EF4-FFF2-40B4-BE49-F238E27FC236}">
                <a16:creationId xmlns:a16="http://schemas.microsoft.com/office/drawing/2014/main" id="{621BE8A9-7C18-4D22-C79F-9CC6955139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77086" y="4658618"/>
            <a:ext cx="4034902" cy="274637"/>
          </a:xfrm>
        </p:spPr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94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E81086E-BD3C-68BE-B4D3-B634800AB9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B19B3F-840F-A620-E7EA-577849AC42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24449-CE66-060E-CE6D-46B120134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7E2F36-8387-0163-A3A4-60AE59BC47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Motivation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MADE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3455AD8-1027-00F3-153D-175A2A78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10" y="1008014"/>
            <a:ext cx="5988175" cy="32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5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4A3DFF8-B818-B890-1676-4C9CAAC216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Gruppe 1 </a:t>
            </a:r>
            <a:r>
              <a:rPr lang="en-US" err="1"/>
              <a:t>Fachprojekt</a:t>
            </a:r>
            <a:r>
              <a:rPr lang="en-US"/>
              <a:t> Machine Learning | Autoregressive Models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9D4914-705F-2EA0-9AF2-330FD9E7F3D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DFA528A-3D65-425D-A5D2-51494FEA8986}" type="datetime1">
              <a:rPr lang="en-US" smtClean="0"/>
              <a:t>5/21/2024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B75C57-C8DC-5999-9278-9C2BED920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CEBB-547B-4598-95D8-3FB4D608B5D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4128C15-5B28-D3CC-6046-6B1456ABF3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824" y="245263"/>
            <a:ext cx="8642349" cy="444374"/>
          </a:xfrm>
        </p:spPr>
        <p:txBody>
          <a:bodyPr vert="horz" lIns="0" tIns="0" rIns="7200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Traditional </a:t>
            </a:r>
            <a:r>
              <a:rPr lang="de-DE" err="1">
                <a:latin typeface="Arial"/>
                <a:cs typeface="Arial"/>
              </a:rPr>
              <a:t>autoencoders</a:t>
            </a:r>
            <a:endParaRPr lang="de-DE" err="1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C59506E-170C-EE59-3F4A-30F932FD3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49" y="4183725"/>
            <a:ext cx="8353621" cy="553970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Goal: </a:t>
            </a:r>
            <a:r>
              <a:rPr lang="de-DE" err="1">
                <a:latin typeface="Arial"/>
                <a:cs typeface="Arial"/>
              </a:rPr>
              <a:t>reconstruct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input</a:t>
            </a:r>
            <a:r>
              <a:rPr lang="de-DE">
                <a:latin typeface="Arial"/>
                <a:cs typeface="Arial"/>
              </a:rPr>
              <a:t> and </a:t>
            </a:r>
            <a:r>
              <a:rPr lang="de-DE" err="1">
                <a:latin typeface="Arial"/>
                <a:cs typeface="Arial"/>
              </a:rPr>
              <a:t>learn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compressed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representation</a:t>
            </a:r>
            <a:endParaRPr lang="de-DE"/>
          </a:p>
        </p:txBody>
      </p:sp>
      <p:pic>
        <p:nvPicPr>
          <p:cNvPr id="10" name="Picture 4" descr="MLP Autoencoder architecture | Download Scientific Diagram">
            <a:extLst>
              <a:ext uri="{FF2B5EF4-FFF2-40B4-BE49-F238E27FC236}">
                <a16:creationId xmlns:a16="http://schemas.microsoft.com/office/drawing/2014/main" id="{DE44E4D7-C6BE-6551-D132-E998558A0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1162" y="737284"/>
            <a:ext cx="5059736" cy="32508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216694D-E1E0-5977-8452-251C6C71496D}"/>
              </a:ext>
            </a:extLst>
          </p:cNvPr>
          <p:cNvSpPr txBox="1"/>
          <p:nvPr/>
        </p:nvSpPr>
        <p:spPr>
          <a:xfrm>
            <a:off x="2146260" y="3969233"/>
            <a:ext cx="45062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/>
              <a:t>https://www.researchgate.net/figure/MLP-Autoencoder-architecture_fig4_373266879</a:t>
            </a:r>
          </a:p>
        </p:txBody>
      </p:sp>
    </p:spTree>
    <p:extLst>
      <p:ext uri="{BB962C8B-B14F-4D97-AF65-F5344CB8AC3E}">
        <p14:creationId xmlns:p14="http://schemas.microsoft.com/office/powerpoint/2010/main" val="363249561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Master">
  <a:themeElements>
    <a:clrScheme name="TU Farben für Grafik und Diagramme, ab 2022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84B819"/>
      </a:accent1>
      <a:accent2>
        <a:srgbClr val="639A00"/>
      </a:accent2>
      <a:accent3>
        <a:srgbClr val="4C4C4C"/>
      </a:accent3>
      <a:accent4>
        <a:srgbClr val="7F7F7F"/>
      </a:accent4>
      <a:accent5>
        <a:srgbClr val="B2B2B2"/>
      </a:accent5>
      <a:accent6>
        <a:srgbClr val="F28300"/>
      </a:accent6>
      <a:hlink>
        <a:srgbClr val="84B819"/>
      </a:hlink>
      <a:folHlink>
        <a:srgbClr val="84B819"/>
      </a:folHlink>
    </a:clrScheme>
    <a:fontScheme name="TU Dortmund,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tIns="0" bIns="0" numCol="2" spcCol="216000"/>
      <a:lstStyle>
        <a:defPPr marL="180000" indent="-180000" defTabSz="0">
          <a:lnSpc>
            <a:spcPct val="100000"/>
          </a:lnSpc>
          <a:spcBef>
            <a:spcPts val="0"/>
          </a:spcBef>
          <a:buFont typeface="Arial" panose="020B0604020202020204" pitchFamily="34" charset="0"/>
          <a:buChar char="•"/>
          <a:tabLst>
            <a:tab pos="180000" algn="l"/>
          </a:tabLst>
          <a:defRPr sz="165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Dortmund_templates_EN.potx" id="{D262C767-851F-47D1-A5C8-87AE5B9FEC7F}" vid="{9471DAE9-1FE9-46BB-8A3E-D30D76F79E6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TUDortmund_template</Template>
  <TotalTime>0</TotalTime>
  <Application>Microsoft Office PowerPoint</Application>
  <PresentationFormat>On-screen Show (16:9)</PresentationFormat>
  <Slides>45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Goal: reconstruct input and learn compressed representation</vt:lpstr>
      <vt:lpstr>Constrain autoencoder to output data distribution(MADE) </vt:lpstr>
      <vt:lpstr>PowerPoint Presentation</vt:lpstr>
      <vt:lpstr>PowerPoint Presentation</vt:lpstr>
      <vt:lpstr>In our networks not the case</vt:lpstr>
      <vt:lpstr>Ordering of data is arbitrary(order agnostic training) </vt:lpstr>
      <vt:lpstr>PowerPoint Presentation</vt:lpstr>
      <vt:lpstr>PowerPoint Presentation</vt:lpstr>
      <vt:lpstr>Goal: Erase all non-autoregressive connections (logically) </vt:lpstr>
      <vt:lpstr>PowerPoint Presentation</vt:lpstr>
      <vt:lpstr>PowerPoint Presentation</vt:lpstr>
      <vt:lpstr>PowerPoint Presentation</vt:lpstr>
      <vt:lpstr>Using both results in an overall better performance</vt:lpstr>
      <vt:lpstr>PowerPoint Presentation</vt:lpstr>
      <vt:lpstr>PowerPoint Presentation</vt:lpstr>
      <vt:lpstr>PowerPoint Presentation</vt:lpstr>
      <vt:lpstr>PowerPoint Presentation</vt:lpstr>
      <vt:lpstr>Each pixel depends on previous pixels (also in different channels)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https://images.datacamp.com/image/upload/v1647442110/image2_ysmali.png</vt:lpstr>
      <vt:lpstr>https://towardsdatascience.com/lstm-networks-a-detailed-explanation-8fae6aefc7f9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Sternemann</dc:creator>
  <cp:revision>1</cp:revision>
  <dcterms:created xsi:type="dcterms:W3CDTF">2024-05-13T10:23:59Z</dcterms:created>
  <dcterms:modified xsi:type="dcterms:W3CDTF">2024-05-21T10:18:10Z</dcterms:modified>
</cp:coreProperties>
</file>